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64" r:id="rId2"/>
    <p:sldId id="27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1" autoAdjust="0"/>
    <p:restoredTop sz="94707" autoAdjust="0"/>
  </p:normalViewPr>
  <p:slideViewPr>
    <p:cSldViewPr>
      <p:cViewPr varScale="1">
        <p:scale>
          <a:sx n="51" d="100"/>
          <a:sy n="51" d="100"/>
        </p:scale>
        <p:origin x="108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9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9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90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1453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40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1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02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18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oper Black" panose="0208090404030B0204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747" y="5776973"/>
            <a:ext cx="2637473" cy="94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3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2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1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93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3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2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4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5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0AEF0-DDA4-4CBF-AFB4-A3C36EA518D5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AACF1-A751-4F44-ADF4-58CEFBE6B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hMSERASEBQUEBUSFRcVFRIYGBkZEhUWGBIYGRQVFxUXHSYeGBojGhgUIC8gJicpLiwsFR4xNTAsNSYrLCkBCQoKDgwOGg8PGi0lHx4qMiwpLS0sLyk1KTUpLCw0NS81KiktLC0pLywpKSwpLC80LCksLCwpLCwsLSwpKSopLP/AABEIAKoBKQMBIgACEQEDEQH/xAAcAAEAAwADAQEAAAAAAAAAAAAABQYHAwQIAgH/xABGEAABAwIDBgMFBAcGBAcAAAABAAIDBBEFEiEGBxMxQVEiYXEUMkKBkWJzobEjNFKCkrPBFTNDU7LDNXKio0RUY3SDhOH/xAAYAQEAAwEAAAAAAAAAAAAAAAAAAQIDBP/EACQRAQEAAgIBAwUBAQAAAAAAAAABAhEDITESQVEEInGh8NEy/9oADAMBAAIRAxEAPwDcUREBERAREQEREBERAREQEREBERAREQEREBERAREQEREBERAREQEREBERAREQEREBERAREQEVb2k3hUVC7JPJeSwPCYMzwDyzW0b8yFEw76MNcDmfLGR8Lo3XPpluPxV5x52bkR6ovSKsYBvBpamnmqCfZ2Qvcx3FIBsAC12h6gjTne416yGzO1ENfDxqcusHFjmuFntcOhGvMEH0Ki45TzDcS6IiqkREQEREBERAREQEREBERAREQEREBERAREQEREBERAREQEREBERAX47lov1VPeDtVJRxU4p+GZp52xsa8Oc0g+8bNIOhLNdfe5KcZcrqIt0qW52himdXVVSGyVAl1L7EszAuc4X5EuzC/wBi3dafHDE+0jWxv7PAafo4LKm7uoo7y4piAppZ3OdPGyRjGSNc/MW62JudTpbXQaXUhT7GYfNmjocSkawgujpY6kFjZC0jNlN3EHqPXVdHJMcrvf6Ux3JpHbRxYHFUPeGSV1Q57nGnje97HSFxLszuXvE3AJ9Fa91uz8tPTzSVDOC+qmdNwbW4bSPC3L8PXToLDyVf3ZwTUNa7Dp4qZr+CZnStuZnXcA1mc6EAX8IGgHe61VRy5anpMZvsREXO0EREBERAREQEREBERAREQEREBERAREQEREBERAREQEREBERAREQFku93EX09fh9RlzNjilMd9WibUB1jzLXGJ1vsha0oLbLZmOupZInNDngOdCSSMsuU5DmHIX0PkStOLKY5bquU3GBYJ7PK+efEHVM5bZ2SIZpZL5i98kjvcY2wufteSlNqdnaaKF0jIK2hkYW2ZUNzQy3IFo5m3AeBd2psQ02Vr2MxCFuDvg4PGlmfLCKdj3cSpfzcHZBdjAxzbkm1uwIvMbt6apLK6ixPNJwuG0MeczeG9j/dd8TTl0Nzy6WXZlyWW34ZTH2UTYvHZ6rEcKDiXyQGRhlJu50OQuDXHmcoMguf2gt+WSbqcLjpcSxCmkF54haJ56xB/isO7gYXeivO0G31FRktmmBeP8JgzyfMN9394hYc/wB2esYvh1O1iUfjeORUrGyTEhrpI4hbXxSPDQefIXufIFZ9Vb+IAf0VNM8d3OYz8BmUXiO2oxp0VG2F0NuNKSXh1yykl4drAcnlp+SrODLzlOk3OezZUVU2R3g0tZHC0StbOWNzxO8Li/KMwbm0frfldWq6xyxuN1Vpdv1F8mQXAJAJ5Dqe9l9KEiIuB1dGCQXsBHMZhcfig50XA2ujJAD2EnQDMLn8VzoCKLxjaWClLRM/KX6gAFxt3IHILlrMchiibM936NwBDw1zhYi4PhBsPVB30UPhO1VPUyGOFznOa0uN2uAsCBzI7kKYQEREBERAREQEREBERAREQEREBERAREQEREGVTUsFLtG1zDHBH7O+WYkhjGue14LruNtSYzYdz5q2wYhDPiFPJTysmZ7NO0mOQFpc2WHKHNa6xsHyWuNMxtzXU3h7vW4ixr4y2Koj0a8jR7dfA8jW1zcHW2vdUrd5gEtBjXs85YXmmebsJLSHFpGpAPwnour7c8d77kZ9y6drfJQSU9RBX07nROkY6CR7DYg5Tl1H7TC4fuBZ1guBuq+KyE5p2gyNiPOZo98MP+YPet8Qv1GvoTbrAfbKGohAu/Lnj+8Z4m/W2X94rzdh1e+CWOaI5XxuDmnsR0I7dCOxK3+nyuWGp5jPOargc0gkEWI0IPMEcwR0Wg7kaXNiEjz/AIcDz83PY0fhmUltxhVHXULMVhc2nlfYOj58aXkYsrRfigg2IGoGumo/N3mA4nQ8WVlE1/Ha0ASzNieA0uNg3Ugm/W3JWz5Jlx32pMdZM6xyi4NTURf5U0jB6NkIb+ACvuw29WpjHs0sb65xFqex/Sl/wse482fa1It1HKtbeUNR7bLNPTPpOO4ENcQ6PNlaHWmFmkEgnyvqtDwnAYcFw+WteWTVLo7MeNWBz9I44z1bexLuoB6BOS43CS92mMu+kjsZRzTYhVVVXJxX07RTgN/uYpX2fNHCOzG8NhdzcS7yV+WbbndpY3Uc0Uhax8D3SSPcQM4lcXcRxJ55rg+je6mcS3nUrS1lMJK6R7uGwQtvGZDybxTZt+ul7DVcXJjlc9a8NcbNLgqFvOwuIRxTNY1r3SZXOAALgWOPi7m4GqvMDnFrS8ZXEDM0G4BtqA6wvY9bKo70f1aH74fy3rFd092OFxOZLM5jXPbIGtcQCWgMB8N+Rueavype639Xn+9/22q6IK3tRsY2seyTiGJzW5T4cwLbkjS4sdTr5qQnoGxUb4m6tZA5ovqSBGefqqTtvU1FNM1rKmcte3MAXWLfEQRdgFwrhTSF2HMc4lxdSgkk3JJh1JPUoKTuv/WpPuD/ADI1qF1kuwDZTUPbAWsc6IgvcL5G52XcG/E7kADprfpYzG1GG1lK0VDKuaVoIzXNstzocoOUtvYcuoQaEirWx21XtML+LZskPvnk0tsbPt05G/p5qHocfmxGrMUb308DAXHJpI5oIAu/mCSRoOQ7nVBfUVC2omqMPkikgmkkjfcGOVxkAI1td2tiOxvoV3sbxB09D7ZTzSwFrLlgIy3DrPadL3BvqD0GiC3pdZhszj9W9lRHE6SeZ+QMLnXEbRn4j7uNh8I9SOdrLv7O0dc6eeCpmniBiuXZg43LwAWONwNM2oQTWK7XhtVBSw2c50jWyu5hoJ1YPtfl68rKFjdPh+TEWwse5uWoyCTTOLPsHai1/ktDrMCqsjjDWzF4HhDmx5Sexs0Wv3QWJFmeym0lRLVxxVE8gBuMtmC7xqGO8PI2I9bKz7YGccD2aZ0b5ZGxBgylpuHEuNwSLAansgsqLrYfSujYGvkfM7mXusCfQNAAHkuygIiICIiAiIgIiIBWTQYuJdqNOUbXwX7lkDi6/wC/mHyWrvdYEnpqvMeDbRGHEI6wn/HMj/Nr3HiD+Fzl08GHqmX4Z53Wnp1eett9jpW4pPBTRl/FBqI2Ntcsddzw0dbOEgsNbBehGOBAI1B1B7rLt8HHpqiixCnOUsDoS6wIBN3NDgdCHAyD5KPp8rMtT3TnNxUt3NDPxarIy81LE58McvhjinkcyMzOa7QFrATyv4fIKw7U4Fh1VUcafFYYpXMjDmMc17A9rAHFpzeEEi9tPxUBgm3ofVvkrQ4RyzCoe2PNmkkjiayni53MbXDMGk2va/JaHjWHYhx3xUdLh7aZoDhxGaSk+80hosHXv05EG5ubbZ3KZ7vSmOtI7G3VTIKYUIgxajigbFPFdsj5XDm8gXINgLZS4g3uDoqjtts6+GJjIpXNpmujllo3PzvoXyiwz5bks1IB7nqTc212xlXRltfh0UcMxbaooGuzwvbfXhuIBB0By9Oh6OpG8LFHSTuf7HJQTFojqSJMzJM8bXtY7K22bLlPO9gLi4uHF/1PT/f3yZeO1mdsNh2GQMnrHGvkktwYBoyV5tlDIxcuGo1cSNRpcgG6bI7NvaRVVgaKhzcscLQBDSRHXgxNGgP7Tup09fPkuLyufFI97nugDGx3Putjtka3sBZeqaeUOa1w5OAcPQi4VOeZYybu9pw1XIqbvR/Vofvh/LerkqxtJspNWEB9Q1jGkljBGdOl3HPqbenouRq6W639Xn+9/wBtqtGK4oynjMj9RcANHNznGzWi/W6ruD7G1FKHCCrDQ7UtMIIv31doV91eyE80sT6iq4gie1wYI8rdHAmwDuZta5ugr+9H9Yg+7P8ArKt9D/wyP/2g/kKMx7YiWrk4klQ0WGVrWxGzRcn9vU681MYbg8kdMaeSVsgEZjY4MLS1uUgZvEc1tO3JBRt1/wCtSfcH+ZGrptq8Chqb9WWHqXAN/GygcE2KqqSXiQyQPu0tIeHgEEg9AbagLvYrs3V1mVtTNFFG03yRNcbnuS+2v4eSCq7GUb3xYiWX1p3MHm5wJAHnYH6rh2CihfVGOdrXh7CGBwuMwIP1yhy0/CMHjpoxFCLAaknVzj1c49Sqxje7sPkMtLJwHE5spvlDr3u1zdW66218rIJ47K0n/l4v4Qo/H4YWYdVtp2taxocCGizcweA7530+SUmC1zhkqasBnI8JoEjh24hALfUC67WM7POlgFPDI2niyhpbkLnEA3ABzCw76XPdBW91X/i//i/3FoCqmzux0tG8ujqGua+wewxHUA9CH6HU6+fIq1oMlH/GP/t/7q1lUzaDYF0s5qKaQRuc4OIdfR4+Jrhe2ova3NT2D0FQ056qcSutYMY3LGL2u4/tO0GultbDVBQtvsKNPVCePwiU5wR8MjSM342d8yrXs9Xe2ytqSLNhjDGjpxngGYjyAytHqVz7dUTZKOTN7zS0x9zIXZWtH/NfL81I4DhQp6eKEc2t8R7uOrj9SUEgiIgIiICIiAiIgIiIOljcuWmqHcssUh+kZK8pt5D0Xq7F4c8E7RzdE8fVhC8ot5D0Xf8ASeKw5fZumB7fCHA4ql36SWMezNZ1fK3wxg211Zlcetrr5wzdxJWNE+MzTSyP8Qp2vyRRA8m2HUdha3nzVA3XQunrqWBxvFFI+qydM7YwGu+uT6LZttNpTRU3EY3iSyObFBH+1K/3b+Q1Pna3VZ8kuGXpx81bHubrKt5ewjMOdBU0gdwswDg458krTmYdebXAHQ9W+a1TYnG3VNM0yO4sjbCSQcLK5xGbQQvcBYEaGx8hyVaxXdzU1FJKamtqJ6lzMwiDg2kzjxCMRAWtcWvp0NlC7sNr6uYwYfG2KNkDSXyuBMvDa8XaGXAz3cG31tzI01Zffh53YTq/lr5WR0NJLik2JDECHzUTJI4KVoyxNe5rwJQ2/iN2tsSTzHktcuss21rWUGLUtfG9pbL+iqo2uBflFhmLAb+7Y+sQ7rLh82Tz7LZMbI6HTuF6l2ZdejoyetPCf+01ef8AeI2mNbJLRSsmjm/SHJ8Dz/eNPqfF+95L0Ds3Hlo6Rp+GCIfSJq6PqbvHGqcc1aklG4rj8VN/fZ2j9oRvczU2sXNBAPkpJQ22M+Shqj3jLfm4ho/NcLZ+YbtfSzyCKJ5LyCQC1wvYXOpFuX5KaWK1EL6GrHV0TmvB/aBAP4gkH5rZaaoEjGPYbte0Oae4IuEHRxfaSClLRO/KXgkANc42Frnwg25r4wvaiCodlgL325nhvDRp1cRYLPNsXunc+qv+j4pp4+xaxpJd6F2ZWvdlIDSOHVsrr/NrSD/T5ILci4Zq2NnvvY31cB+ZX2yZrmhzSC0i4cCC0juDysg+0XX/ALQizBvEZmJsG5m3J7AX1XS2g2hipIy+Q3cfcjHvPP8AQdz0/BBKoqrsFi0lQypkldmJl0HwtGQWa0dArLLVMb7zmt9SB+aDlRccNS14zMc147tII056hcUuIxN96SNvq5o/MoOyorHtpIqQRmUOOckDKAToLkkEjTl9VKqBx7DqSpextRI3NHezOKGnW17i9+gQR2GYucRqWuaxzKemOfxc3ykWZe2gyi5tft3C+se23kpXhklN7wJa7ijK4A26M/DzVkw+gjhYI4WhjRqAPPqTzJ8yqNvV96k9JPzYguuDYhx4Ipi3JxGh2W97eV+q7qhtj/1Gl+7H9VMoCIiAiIgIiICIiD8cF5UxihMNRPCecUr2fwvIH4AL1YsE3y4GYa/jAeCqaH36Z2gNkH0yO/eXX9LlrKz5Zcs6249zMlsTaP2oZR/pP9CtJ2uj42K4ND0Y6aocPu2tyH+ILMtz8ZOKQkfDHKT6cO35kKaxfa+ebF5/7NYJpeGKWF+haxofmmlF/D72mY6AC+twtOXG3k6+FcbrFqePbUU1EzNVStjv7reb3f8AKwan15LG6zEnQ1r8To4zRxy5yDVWDZC9tnmOFnjeCfFpmF+ZA0Xekom01QIYx/a2LSHxyP8AHBTHqbO0c5vd2jfs+6bzs1u6ZE/2muf7dVusTI/xMYegjae3QkadA1Zz08c38/ta7yUGlwXGsV8UsskcLuTpCYoyO7YWC7vmLeas2FbjKVljUSyznqG2jZ9Bd3/UtLRZ3ny8Tr8LTCe6qw7rsMaLeysd5uc9x/6nK0MYAABoALAdgOS+kWNyt81aSQVd238UMEX+dUQs+WbMfyViVX2hqWur8NhJ5PfKR6MIj+pDlCUVvQwq7Yqho5fo3+huWH65h+8F1sB2nLcNliBvKxwiiHU8UnJb0Of+EK84zhwqIJYT8bSAezubT8iAfks22AwYyVl3iwp7ucP/AFLlrR6g5j+6gsG12DCHC442/wCA6Mk9ySWuPzLyfmuturqNKlnmx4+YcD+QVl2yYDQ1N9PBf5ggt/EBUbdpVBtW5pNuJG4DzIIcB9A5By7y8NjjmhfGxrDI15fYWzEOHiI76nXqrps7TNkoKZkjQ9roWAtcAWnQcwVVd6g8dKfsyf6mqzbL4jGKCBxe0NjjAeSQA0tFiD2QZ9h9M2PFWMYLNZUlrR2AeQArhvDwyL2aSfI3igxjifFbOBa/oT9VT6GoD8VY8XAfVFwuLGznm1x0OoV73gi9BLbo6M/9xqCA3eYJBPDM6aJkhbJYFwuQMgNvqvvePgsMUMD442xuDxHdotduQ2B72yiy7G6yUcKob1EgNvIsAB+oK5N5zg6lhI1HGtcai+R4/MH6IO3u8YDQNBAIL5AQeRBcbghUXbGgjhrZWRNDG+Aho5C7ATbsL30V23c1bPY8uZt2PfmFxcAm4J8rdVSdsa1stbI+M3acgDujrNAuO4uDY9UGpYzSSysbFG8xB5/SSD3wyxuGfaJsL9BdVXH939NHTySRucx7GlwLnAtcQL5Tcczy06ldrb/aWWn4ccByGQOJktcgAgWbfS+vP0XFhmERmgfVTHjyvhe7iSHNku11g3N7tuV+d/og6m7DFHl0sDiXMDc7QfhOYAgdgbjTy81+b1fepPST82Lp7sHAVExOgEJJJ5AB7bldveo7xUvpJ+bEFq2P/UaX7sf1Uyq/s5ViPDoHkZssQ0HMm9gPmbBc+C4+ZnFjmBp8RBa7M05S3O3UDUZ2fXpZBMoiICIiAiIgIiICrG8LZT2+jdG23FjPEhP2wPdJ7OFx8weis6KcbcbuIs28v4LiU1M6ojha4VEzfZhp42BzxxGgc+IS1rR2u7rZXaYnCYY6CjHExKrDeNI3V0Qd7kbD0Pb5uPw20ir2Lg9rNfHGDUNY7KCbROky2a9wAJDraZh0N7EgKvbu9h54p6iuxEA1MjnBou12UH35AWki7vdA6NHmuzLmxym/183/ABlMLE3sJsSzD4dbPnk1ml5knnlaTrlB+p1PlaERcdtyu61k0IiKEiIiD5kZcEXIuLXBsR6HoVAS7DUzn8R3Fc+4OcyvzXHI3vfRWFEHHBDlaG3c6wtdxJcfUnUrho8MjidK6NuUzPzvPd1rfL/9PddpEEbi+ARVIAmzlo+EPc1pPctBsSoxm72jBBDZARqCJHgg9wQdFZUQReJbOwzxNilDnhvuvLiZAe+c6k+t7qMw/d5SxPD7PlINwHkFoI5GwAv81Z0QVmo3fU75XyudLme8vNnAAEm+lm3Gvmp3+z2GLgvvIwtynOS4uHm46k+a7KIKrFu6pmvzNfO37IfYW7ZgM1vmpyowWF8Ps7mDh2ADRpa3IgjkR3XeRBU4N2tI1wceJIB8DnDL6HK0Ej5rs4lsHTzymR5kBIaMrS1rAGtDQAMvYBWNEEJVbIwSQthk4jww3Y9zyZGaAWDj00GnJcWHbEwRDKTLM0G4jkfeIHvwwA0nzIKsCIKzS7vqaN5e10wBuDHn8Dmk6sdYXc3QaE69Vz1uxNNM4vl4sjj1dK86dhroPJT6IIrD9m4YWPjZnLHggxue5zLHnZpOh8wuegweOElzMxcQBmcS4ho5NF+mg8zYXvYLvIgIiICIiAiIgIiICIiAiIgIiICIiAiIgIiICIiAiIgIiICIiAiIgIiICIiAiIgIiICIiAiIgIiICIiA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4" name="AutoShape 4" descr="data:image/jpeg;base64,/9j/4AAQSkZJRgABAQAAAQABAAD/2wCEAAkGBhMSERASEBQUEBUSFRcVFRIYGBkZEhUWGBIYGRQVFxUXHSYeGBojGhgUIC8gJicpLiwsFR4xNTAsNSYrLCkBCQoKDgwOGg8PGi0lHx4qMiwpLS0sLyk1KTUpLCw0NS81KiktLC0pLywpKSwpLC80LCksLCwpLCwsLSwpKSopLP/AABEIAKoBKQMBIgACEQEDEQH/xAAcAAEAAwADAQEAAAAAAAAAAAAABQYHAwQIAgH/xABGEAABAwIDBgMFBAcGBAcAAAABAAIDBBEFEiEGBxMxQVEiYXEUMkKBkWJzobEjNFKCkrPBFTNDU7LDNXKio0RUY3SDhOH/xAAYAQEAAwEAAAAAAAAAAAAAAAAAAQIDBP/EACQRAQEAAgIBAwUBAQAAAAAAAAABAhEDITESQVEEInGh8NEy/9oADAMBAAIRAxEAPwDcUREBERAREQEREBERAREQEREBERAREQEREBERAREQEREBERAREQEREBERAREQEREBERAREQEVb2k3hUVC7JPJeSwPCYMzwDyzW0b8yFEw76MNcDmfLGR8Lo3XPpluPxV5x52bkR6ovSKsYBvBpamnmqCfZ2Qvcx3FIBsAC12h6gjTne416yGzO1ENfDxqcusHFjmuFntcOhGvMEH0Ki45TzDcS6IiqkREQEREBERAREQEREBERAREQEREBERAREQEREBERAREQEREBERAX47lov1VPeDtVJRxU4p+GZp52xsa8Oc0g+8bNIOhLNdfe5KcZcrqIt0qW52himdXVVSGyVAl1L7EszAuc4X5EuzC/wBi3dafHDE+0jWxv7PAafo4LKm7uoo7y4piAppZ3OdPGyRjGSNc/MW62JudTpbXQaXUhT7GYfNmjocSkawgujpY6kFjZC0jNlN3EHqPXVdHJMcrvf6Ux3JpHbRxYHFUPeGSV1Q57nGnje97HSFxLszuXvE3AJ9Fa91uz8tPTzSVDOC+qmdNwbW4bSPC3L8PXToLDyVf3ZwTUNa7Dp4qZr+CZnStuZnXcA1mc6EAX8IGgHe61VRy5anpMZvsREXO0EREBERAREQEREBERAREQEREBERAREQEREBERAREQEREBERAREQFku93EX09fh9RlzNjilMd9WibUB1jzLXGJ1vsha0oLbLZmOupZInNDngOdCSSMsuU5DmHIX0PkStOLKY5bquU3GBYJ7PK+efEHVM5bZ2SIZpZL5i98kjvcY2wufteSlNqdnaaKF0jIK2hkYW2ZUNzQy3IFo5m3AeBd2psQ02Vr2MxCFuDvg4PGlmfLCKdj3cSpfzcHZBdjAxzbkm1uwIvMbt6apLK6ixPNJwuG0MeczeG9j/dd8TTl0Nzy6WXZlyWW34ZTH2UTYvHZ6rEcKDiXyQGRhlJu50OQuDXHmcoMguf2gt+WSbqcLjpcSxCmkF54haJ56xB/isO7gYXeivO0G31FRktmmBeP8JgzyfMN9394hYc/wB2esYvh1O1iUfjeORUrGyTEhrpI4hbXxSPDQefIXufIFZ9Vb+IAf0VNM8d3OYz8BmUXiO2oxp0VG2F0NuNKSXh1yykl4drAcnlp+SrODLzlOk3OezZUVU2R3g0tZHC0StbOWNzxO8Li/KMwbm0frfldWq6xyxuN1Vpdv1F8mQXAJAJ5Dqe9l9KEiIuB1dGCQXsBHMZhcfig50XA2ujJAD2EnQDMLn8VzoCKLxjaWClLRM/KX6gAFxt3IHILlrMchiibM936NwBDw1zhYi4PhBsPVB30UPhO1VPUyGOFznOa0uN2uAsCBzI7kKYQEREBERAREQEREBERAREQEREBERAREQEREGVTUsFLtG1zDHBH7O+WYkhjGue14LruNtSYzYdz5q2wYhDPiFPJTysmZ7NO0mOQFpc2WHKHNa6xsHyWuNMxtzXU3h7vW4ixr4y2Koj0a8jR7dfA8jW1zcHW2vdUrd5gEtBjXs85YXmmebsJLSHFpGpAPwnour7c8d77kZ9y6drfJQSU9RBX07nROkY6CR7DYg5Tl1H7TC4fuBZ1guBuq+KyE5p2gyNiPOZo98MP+YPet8Qv1GvoTbrAfbKGohAu/Lnj+8Z4m/W2X94rzdh1e+CWOaI5XxuDmnsR0I7dCOxK3+nyuWGp5jPOargc0gkEWI0IPMEcwR0Wg7kaXNiEjz/AIcDz83PY0fhmUltxhVHXULMVhc2nlfYOj58aXkYsrRfigg2IGoGumo/N3mA4nQ8WVlE1/Ha0ASzNieA0uNg3Ugm/W3JWz5Jlx32pMdZM6xyi4NTURf5U0jB6NkIb+ACvuw29WpjHs0sb65xFqex/Sl/wse482fa1It1HKtbeUNR7bLNPTPpOO4ENcQ6PNlaHWmFmkEgnyvqtDwnAYcFw+WteWTVLo7MeNWBz9I44z1bexLuoB6BOS43CS92mMu+kjsZRzTYhVVVXJxX07RTgN/uYpX2fNHCOzG8NhdzcS7yV+WbbndpY3Uc0Uhax8D3SSPcQM4lcXcRxJ55rg+je6mcS3nUrS1lMJK6R7uGwQtvGZDybxTZt+ul7DVcXJjlc9a8NcbNLgqFvOwuIRxTNY1r3SZXOAALgWOPi7m4GqvMDnFrS8ZXEDM0G4BtqA6wvY9bKo70f1aH74fy3rFd092OFxOZLM5jXPbIGtcQCWgMB8N+Rueavype639Xn+9/22q6IK3tRsY2seyTiGJzW5T4cwLbkjS4sdTr5qQnoGxUb4m6tZA5ovqSBGefqqTtvU1FNM1rKmcte3MAXWLfEQRdgFwrhTSF2HMc4lxdSgkk3JJh1JPUoKTuv/WpPuD/ADI1qF1kuwDZTUPbAWsc6IgvcL5G52XcG/E7kADprfpYzG1GG1lK0VDKuaVoIzXNstzocoOUtvYcuoQaEirWx21XtML+LZskPvnk0tsbPt05G/p5qHocfmxGrMUb308DAXHJpI5oIAu/mCSRoOQ7nVBfUVC2omqMPkikgmkkjfcGOVxkAI1td2tiOxvoV3sbxB09D7ZTzSwFrLlgIy3DrPadL3BvqD0GiC3pdZhszj9W9lRHE6SeZ+QMLnXEbRn4j7uNh8I9SOdrLv7O0dc6eeCpmniBiuXZg43LwAWONwNM2oQTWK7XhtVBSw2c50jWyu5hoJ1YPtfl68rKFjdPh+TEWwse5uWoyCTTOLPsHai1/ktDrMCqsjjDWzF4HhDmx5Sexs0Wv3QWJFmeym0lRLVxxVE8gBuMtmC7xqGO8PI2I9bKz7YGccD2aZ0b5ZGxBgylpuHEuNwSLAansgsqLrYfSujYGvkfM7mXusCfQNAAHkuygIiICIiAiIgIiIBWTQYuJdqNOUbXwX7lkDi6/wC/mHyWrvdYEnpqvMeDbRGHEI6wn/HMj/Nr3HiD+Fzl08GHqmX4Z53Wnp1eett9jpW4pPBTRl/FBqI2Ntcsddzw0dbOEgsNbBehGOBAI1B1B7rLt8HHpqiixCnOUsDoS6wIBN3NDgdCHAyD5KPp8rMtT3TnNxUt3NDPxarIy81LE58McvhjinkcyMzOa7QFrATyv4fIKw7U4Fh1VUcafFYYpXMjDmMc17A9rAHFpzeEEi9tPxUBgm3ofVvkrQ4RyzCoe2PNmkkjiayni53MbXDMGk2va/JaHjWHYhx3xUdLh7aZoDhxGaSk+80hosHXv05EG5ubbZ3KZ7vSmOtI7G3VTIKYUIgxajigbFPFdsj5XDm8gXINgLZS4g3uDoqjtts6+GJjIpXNpmujllo3PzvoXyiwz5bks1IB7nqTc212xlXRltfh0UcMxbaooGuzwvbfXhuIBB0By9Oh6OpG8LFHSTuf7HJQTFojqSJMzJM8bXtY7K22bLlPO9gLi4uHF/1PT/f3yZeO1mdsNh2GQMnrHGvkktwYBoyV5tlDIxcuGo1cSNRpcgG6bI7NvaRVVgaKhzcscLQBDSRHXgxNGgP7Tup09fPkuLyufFI97nugDGx3Putjtka3sBZeqaeUOa1w5OAcPQi4VOeZYybu9pw1XIqbvR/Vofvh/LerkqxtJspNWEB9Q1jGkljBGdOl3HPqbenouRq6W639Xn+9/wBtqtGK4oynjMj9RcANHNznGzWi/W6ruD7G1FKHCCrDQ7UtMIIv31doV91eyE80sT6iq4gie1wYI8rdHAmwDuZta5ugr+9H9Yg+7P8ArKt9D/wyP/2g/kKMx7YiWrk4klQ0WGVrWxGzRcn9vU681MYbg8kdMaeSVsgEZjY4MLS1uUgZvEc1tO3JBRt1/wCtSfcH+ZGrptq8Chqb9WWHqXAN/GygcE2KqqSXiQyQPu0tIeHgEEg9AbagLvYrs3V1mVtTNFFG03yRNcbnuS+2v4eSCq7GUb3xYiWX1p3MHm5wJAHnYH6rh2CihfVGOdrXh7CGBwuMwIP1yhy0/CMHjpoxFCLAaknVzj1c49Sqxje7sPkMtLJwHE5spvlDr3u1zdW66218rIJ47K0n/l4v4Qo/H4YWYdVtp2taxocCGizcweA7530+SUmC1zhkqasBnI8JoEjh24hALfUC67WM7POlgFPDI2niyhpbkLnEA3ABzCw76XPdBW91X/i//i/3FoCqmzux0tG8ujqGua+wewxHUA9CH6HU6+fIq1oMlH/GP/t/7q1lUzaDYF0s5qKaQRuc4OIdfR4+Jrhe2ova3NT2D0FQ056qcSutYMY3LGL2u4/tO0GultbDVBQtvsKNPVCePwiU5wR8MjSM342d8yrXs9Xe2ytqSLNhjDGjpxngGYjyAytHqVz7dUTZKOTN7zS0x9zIXZWtH/NfL81I4DhQp6eKEc2t8R7uOrj9SUEgiIgIiICIiAiIgIiIOljcuWmqHcssUh+kZK8pt5D0Xq7F4c8E7RzdE8fVhC8ot5D0Xf8ASeKw5fZumB7fCHA4ql36SWMezNZ1fK3wxg211Zlcetrr5wzdxJWNE+MzTSyP8Qp2vyRRA8m2HUdha3nzVA3XQunrqWBxvFFI+qydM7YwGu+uT6LZttNpTRU3EY3iSyObFBH+1K/3b+Q1Pna3VZ8kuGXpx81bHubrKt5ewjMOdBU0gdwswDg458krTmYdebXAHQ9W+a1TYnG3VNM0yO4sjbCSQcLK5xGbQQvcBYEaGx8hyVaxXdzU1FJKamtqJ6lzMwiDg2kzjxCMRAWtcWvp0NlC7sNr6uYwYfG2KNkDSXyuBMvDa8XaGXAz3cG31tzI01Zffh53YTq/lr5WR0NJLik2JDECHzUTJI4KVoyxNe5rwJQ2/iN2tsSTzHktcuss21rWUGLUtfG9pbL+iqo2uBflFhmLAb+7Y+sQ7rLh82Tz7LZMbI6HTuF6l2ZdejoyetPCf+01ef8AeI2mNbJLRSsmjm/SHJ8Dz/eNPqfF+95L0Ds3Hlo6Rp+GCIfSJq6PqbvHGqcc1aklG4rj8VN/fZ2j9oRvczU2sXNBAPkpJQ22M+Shqj3jLfm4ho/NcLZ+YbtfSzyCKJ5LyCQC1wvYXOpFuX5KaWK1EL6GrHV0TmvB/aBAP4gkH5rZaaoEjGPYbte0Oae4IuEHRxfaSClLRO/KXgkANc42Frnwg25r4wvaiCodlgL325nhvDRp1cRYLPNsXunc+qv+j4pp4+xaxpJd6F2ZWvdlIDSOHVsrr/NrSD/T5ILci4Zq2NnvvY31cB+ZX2yZrmhzSC0i4cCC0juDysg+0XX/ALQizBvEZmJsG5m3J7AX1XS2g2hipIy+Q3cfcjHvPP8AQdz0/BBKoqrsFi0lQypkldmJl0HwtGQWa0dArLLVMb7zmt9SB+aDlRccNS14zMc147tII056hcUuIxN96SNvq5o/MoOyorHtpIqQRmUOOckDKAToLkkEjTl9VKqBx7DqSpextRI3NHezOKGnW17i9+gQR2GYucRqWuaxzKemOfxc3ykWZe2gyi5tft3C+se23kpXhklN7wJa7ijK4A26M/DzVkw+gjhYI4WhjRqAPPqTzJ8yqNvV96k9JPzYguuDYhx4Ipi3JxGh2W97eV+q7qhtj/1Gl+7H9VMoCIiAiIgIiICIiD8cF5UxihMNRPCecUr2fwvIH4AL1YsE3y4GYa/jAeCqaH36Z2gNkH0yO/eXX9LlrKz5Zcs6249zMlsTaP2oZR/pP9CtJ2uj42K4ND0Y6aocPu2tyH+ILMtz8ZOKQkfDHKT6cO35kKaxfa+ebF5/7NYJpeGKWF+haxofmmlF/D72mY6AC+twtOXG3k6+FcbrFqePbUU1EzNVStjv7reb3f8AKwan15LG6zEnQ1r8To4zRxy5yDVWDZC9tnmOFnjeCfFpmF+ZA0Xekom01QIYx/a2LSHxyP8AHBTHqbO0c5vd2jfs+6bzs1u6ZE/2muf7dVusTI/xMYegjae3QkadA1Zz08c38/ta7yUGlwXGsV8UsskcLuTpCYoyO7YWC7vmLeas2FbjKVljUSyznqG2jZ9Bd3/UtLRZ3ny8Tr8LTCe6qw7rsMaLeysd5uc9x/6nK0MYAABoALAdgOS+kWNyt81aSQVd238UMEX+dUQs+WbMfyViVX2hqWur8NhJ5PfKR6MIj+pDlCUVvQwq7Yqho5fo3+huWH65h+8F1sB2nLcNliBvKxwiiHU8UnJb0Of+EK84zhwqIJYT8bSAezubT8iAfks22AwYyVl3iwp7ucP/AFLlrR6g5j+6gsG12DCHC442/wCA6Mk9ySWuPzLyfmuturqNKlnmx4+YcD+QVl2yYDQ1N9PBf5ggt/EBUbdpVBtW5pNuJG4DzIIcB9A5By7y8NjjmhfGxrDI15fYWzEOHiI76nXqrps7TNkoKZkjQ9roWAtcAWnQcwVVd6g8dKfsyf6mqzbL4jGKCBxe0NjjAeSQA0tFiD2QZ9h9M2PFWMYLNZUlrR2AeQArhvDwyL2aSfI3igxjifFbOBa/oT9VT6GoD8VY8XAfVFwuLGznm1x0OoV73gi9BLbo6M/9xqCA3eYJBPDM6aJkhbJYFwuQMgNvqvvePgsMUMD442xuDxHdotduQ2B72yiy7G6yUcKob1EgNvIsAB+oK5N5zg6lhI1HGtcai+R4/MH6IO3u8YDQNBAIL5AQeRBcbghUXbGgjhrZWRNDG+Aho5C7ATbsL30V23c1bPY8uZt2PfmFxcAm4J8rdVSdsa1stbI+M3acgDujrNAuO4uDY9UGpYzSSysbFG8xB5/SSD3wyxuGfaJsL9BdVXH939NHTySRucx7GlwLnAtcQL5Tcczy06ldrb/aWWn4ccByGQOJktcgAgWbfS+vP0XFhmERmgfVTHjyvhe7iSHNku11g3N7tuV+d/og6m7DFHl0sDiXMDc7QfhOYAgdgbjTy81+b1fepPST82Lp7sHAVExOgEJJJ5AB7bldveo7xUvpJ+bEFq2P/UaX7sf1Uyq/s5ViPDoHkZssQ0HMm9gPmbBc+C4+ZnFjmBp8RBa7M05S3O3UDUZ2fXpZBMoiICIiAiIgIiICrG8LZT2+jdG23FjPEhP2wPdJ7OFx8weis6KcbcbuIs28v4LiU1M6ojha4VEzfZhp42BzxxGgc+IS1rR2u7rZXaYnCYY6CjHExKrDeNI3V0Qd7kbD0Pb5uPw20ir2Lg9rNfHGDUNY7KCbROky2a9wAJDraZh0N7EgKvbu9h54p6iuxEA1MjnBou12UH35AWki7vdA6NHmuzLmxym/183/ABlMLE3sJsSzD4dbPnk1ml5knnlaTrlB+p1PlaERcdtyu61k0IiKEiIiD5kZcEXIuLXBsR6HoVAS7DUzn8R3Fc+4OcyvzXHI3vfRWFEHHBDlaG3c6wtdxJcfUnUrho8MjidK6NuUzPzvPd1rfL/9PddpEEbi+ARVIAmzlo+EPc1pPctBsSoxm72jBBDZARqCJHgg9wQdFZUQReJbOwzxNilDnhvuvLiZAe+c6k+t7qMw/d5SxPD7PlINwHkFoI5GwAv81Z0QVmo3fU75XyudLme8vNnAAEm+lm3Gvmp3+z2GLgvvIwtynOS4uHm46k+a7KIKrFu6pmvzNfO37IfYW7ZgM1vmpyowWF8Ps7mDh2ADRpa3IgjkR3XeRBU4N2tI1wceJIB8DnDL6HK0Ej5rs4lsHTzymR5kBIaMrS1rAGtDQAMvYBWNEEJVbIwSQthk4jww3Y9zyZGaAWDj00GnJcWHbEwRDKTLM0G4jkfeIHvwwA0nzIKsCIKzS7vqaN5e10wBuDHn8Dmk6sdYXc3QaE69Vz1uxNNM4vl4sjj1dK86dhroPJT6IIrD9m4YWPjZnLHggxue5zLHnZpOh8wuegweOElzMxcQBmcS4ho5NF+mg8zYXvYLvIgIiICIiAiIgIiICIiAiIgIiICIiAiIgIiICIiAiIgIiICIiAiIgIiICIiAiIgIiICIiAiIgIiICIiA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AutoShape 6" descr="data:image/jpeg;base64,/9j/4AAQSkZJRgABAQAAAQABAAD/2wCEAAkGBhMSERASEBQUEBUSFRcVFRIYGBkZEhUWGBIYGRQVFxUXHSYeGBojGhgUIC8gJicpLiwsFR4xNTAsNSYrLCkBCQoKDgwOGg8PGi0lHx4qMiwpLS0sLyk1KTUpLCw0NS81KiktLC0pLywpKSwpLC80LCksLCwpLCwsLSwpKSopLP/AABEIAKoBKQMBIgACEQEDEQH/xAAcAAEAAwADAQEAAAAAAAAAAAAABQYHAwQIAgH/xABGEAABAwIDBgMFBAcGBAcAAAABAAIDBBEFEiEGBxMxQVEiYXEUMkKBkWJzobEjNFKCkrPBFTNDU7LDNXKio0RUY3SDhOH/xAAYAQEAAwEAAAAAAAAAAAAAAAAAAQIDBP/EACQRAQEAAgIBAwUBAQAAAAAAAAABAhEDITESQVEEInGh8NEy/9oADAMBAAIRAxEAPwDcUREBERAREQEREBERAREQEREBERAREQEREBERAREQEREBERAREQEREBERAREQEREBERAREQEVb2k3hUVC7JPJeSwPCYMzwDyzW0b8yFEw76MNcDmfLGR8Lo3XPpluPxV5x52bkR6ovSKsYBvBpamnmqCfZ2Qvcx3FIBsAC12h6gjTne416yGzO1ENfDxqcusHFjmuFntcOhGvMEH0Ki45TzDcS6IiqkREQEREBERAREQEREBERAREQEREBERAREQEREBERAREQEREBERAX47lov1VPeDtVJRxU4p+GZp52xsa8Oc0g+8bNIOhLNdfe5KcZcrqIt0qW52himdXVVSGyVAl1L7EszAuc4X5EuzC/wBi3dafHDE+0jWxv7PAafo4LKm7uoo7y4piAppZ3OdPGyRjGSNc/MW62JudTpbXQaXUhT7GYfNmjocSkawgujpY6kFjZC0jNlN3EHqPXVdHJMcrvf6Ux3JpHbRxYHFUPeGSV1Q57nGnje97HSFxLszuXvE3AJ9Fa91uz8tPTzSVDOC+qmdNwbW4bSPC3L8PXToLDyVf3ZwTUNa7Dp4qZr+CZnStuZnXcA1mc6EAX8IGgHe61VRy5anpMZvsREXO0EREBERAREQEREBERAREQEREBERAREQEREBERAREQEREBERAREQFku93EX09fh9RlzNjilMd9WibUB1jzLXGJ1vsha0oLbLZmOupZInNDngOdCSSMsuU5DmHIX0PkStOLKY5bquU3GBYJ7PK+efEHVM5bZ2SIZpZL5i98kjvcY2wufteSlNqdnaaKF0jIK2hkYW2ZUNzQy3IFo5m3AeBd2psQ02Vr2MxCFuDvg4PGlmfLCKdj3cSpfzcHZBdjAxzbkm1uwIvMbt6apLK6ixPNJwuG0MeczeG9j/dd8TTl0Nzy6WXZlyWW34ZTH2UTYvHZ6rEcKDiXyQGRhlJu50OQuDXHmcoMguf2gt+WSbqcLjpcSxCmkF54haJ56xB/isO7gYXeivO0G31FRktmmBeP8JgzyfMN9394hYc/wB2esYvh1O1iUfjeORUrGyTEhrpI4hbXxSPDQefIXufIFZ9Vb+IAf0VNM8d3OYz8BmUXiO2oxp0VG2F0NuNKSXh1yykl4drAcnlp+SrODLzlOk3OezZUVU2R3g0tZHC0StbOWNzxO8Li/KMwbm0frfldWq6xyxuN1Vpdv1F8mQXAJAJ5Dqe9l9KEiIuB1dGCQXsBHMZhcfig50XA2ujJAD2EnQDMLn8VzoCKLxjaWClLRM/KX6gAFxt3IHILlrMchiibM936NwBDw1zhYi4PhBsPVB30UPhO1VPUyGOFznOa0uN2uAsCBzI7kKYQEREBERAREQEREBERAREQEREBERAREQEREGVTUsFLtG1zDHBH7O+WYkhjGue14LruNtSYzYdz5q2wYhDPiFPJTysmZ7NO0mOQFpc2WHKHNa6xsHyWuNMxtzXU3h7vW4ixr4y2Koj0a8jR7dfA8jW1zcHW2vdUrd5gEtBjXs85YXmmebsJLSHFpGpAPwnour7c8d77kZ9y6drfJQSU9RBX07nROkY6CR7DYg5Tl1H7TC4fuBZ1guBuq+KyE5p2gyNiPOZo98MP+YPet8Qv1GvoTbrAfbKGohAu/Lnj+8Z4m/W2X94rzdh1e+CWOaI5XxuDmnsR0I7dCOxK3+nyuWGp5jPOargc0gkEWI0IPMEcwR0Wg7kaXNiEjz/AIcDz83PY0fhmUltxhVHXULMVhc2nlfYOj58aXkYsrRfigg2IGoGumo/N3mA4nQ8WVlE1/Ha0ASzNieA0uNg3Ugm/W3JWz5Jlx32pMdZM6xyi4NTURf5U0jB6NkIb+ACvuw29WpjHs0sb65xFqex/Sl/wse482fa1It1HKtbeUNR7bLNPTPpOO4ENcQ6PNlaHWmFmkEgnyvqtDwnAYcFw+WteWTVLo7MeNWBz9I44z1bexLuoB6BOS43CS92mMu+kjsZRzTYhVVVXJxX07RTgN/uYpX2fNHCOzG8NhdzcS7yV+WbbndpY3Uc0Uhax8D3SSPcQM4lcXcRxJ55rg+je6mcS3nUrS1lMJK6R7uGwQtvGZDybxTZt+ul7DVcXJjlc9a8NcbNLgqFvOwuIRxTNY1r3SZXOAALgWOPi7m4GqvMDnFrS8ZXEDM0G4BtqA6wvY9bKo70f1aH74fy3rFd092OFxOZLM5jXPbIGtcQCWgMB8N+Rueavype639Xn+9/22q6IK3tRsY2seyTiGJzW5T4cwLbkjS4sdTr5qQnoGxUb4m6tZA5ovqSBGefqqTtvU1FNM1rKmcte3MAXWLfEQRdgFwrhTSF2HMc4lxdSgkk3JJh1JPUoKTuv/WpPuD/ADI1qF1kuwDZTUPbAWsc6IgvcL5G52XcG/E7kADprfpYzG1GG1lK0VDKuaVoIzXNstzocoOUtvYcuoQaEirWx21XtML+LZskPvnk0tsbPt05G/p5qHocfmxGrMUb308DAXHJpI5oIAu/mCSRoOQ7nVBfUVC2omqMPkikgmkkjfcGOVxkAI1td2tiOxvoV3sbxB09D7ZTzSwFrLlgIy3DrPadL3BvqD0GiC3pdZhszj9W9lRHE6SeZ+QMLnXEbRn4j7uNh8I9SOdrLv7O0dc6eeCpmniBiuXZg43LwAWONwNM2oQTWK7XhtVBSw2c50jWyu5hoJ1YPtfl68rKFjdPh+TEWwse5uWoyCTTOLPsHai1/ktDrMCqsjjDWzF4HhDmx5Sexs0Wv3QWJFmeym0lRLVxxVE8gBuMtmC7xqGO8PI2I9bKz7YGccD2aZ0b5ZGxBgylpuHEuNwSLAansgsqLrYfSujYGvkfM7mXusCfQNAAHkuygIiICIiAiIgIiIBWTQYuJdqNOUbXwX7lkDi6/wC/mHyWrvdYEnpqvMeDbRGHEI6wn/HMj/Nr3HiD+Fzl08GHqmX4Z53Wnp1eett9jpW4pPBTRl/FBqI2Ntcsddzw0dbOEgsNbBehGOBAI1B1B7rLt8HHpqiixCnOUsDoS6wIBN3NDgdCHAyD5KPp8rMtT3TnNxUt3NDPxarIy81LE58McvhjinkcyMzOa7QFrATyv4fIKw7U4Fh1VUcafFYYpXMjDmMc17A9rAHFpzeEEi9tPxUBgm3ofVvkrQ4RyzCoe2PNmkkjiayni53MbXDMGk2va/JaHjWHYhx3xUdLh7aZoDhxGaSk+80hosHXv05EG5ubbZ3KZ7vSmOtI7G3VTIKYUIgxajigbFPFdsj5XDm8gXINgLZS4g3uDoqjtts6+GJjIpXNpmujllo3PzvoXyiwz5bks1IB7nqTc212xlXRltfh0UcMxbaooGuzwvbfXhuIBB0By9Oh6OpG8LFHSTuf7HJQTFojqSJMzJM8bXtY7K22bLlPO9gLi4uHF/1PT/f3yZeO1mdsNh2GQMnrHGvkktwYBoyV5tlDIxcuGo1cSNRpcgG6bI7NvaRVVgaKhzcscLQBDSRHXgxNGgP7Tup09fPkuLyufFI97nugDGx3Putjtka3sBZeqaeUOa1w5OAcPQi4VOeZYybu9pw1XIqbvR/Vofvh/LerkqxtJspNWEB9Q1jGkljBGdOl3HPqbenouRq6W639Xn+9/wBtqtGK4oynjMj9RcANHNznGzWi/W6ruD7G1FKHCCrDQ7UtMIIv31doV91eyE80sT6iq4gie1wYI8rdHAmwDuZta5ugr+9H9Yg+7P8ArKt9D/wyP/2g/kKMx7YiWrk4klQ0WGVrWxGzRcn9vU681MYbg8kdMaeSVsgEZjY4MLS1uUgZvEc1tO3JBRt1/wCtSfcH+ZGrptq8Chqb9WWHqXAN/GygcE2KqqSXiQyQPu0tIeHgEEg9AbagLvYrs3V1mVtTNFFG03yRNcbnuS+2v4eSCq7GUb3xYiWX1p3MHm5wJAHnYH6rh2CihfVGOdrXh7CGBwuMwIP1yhy0/CMHjpoxFCLAaknVzj1c49Sqxje7sPkMtLJwHE5spvlDr3u1zdW66218rIJ47K0n/l4v4Qo/H4YWYdVtp2taxocCGizcweA7530+SUmC1zhkqasBnI8JoEjh24hALfUC67WM7POlgFPDI2niyhpbkLnEA3ABzCw76XPdBW91X/i//i/3FoCqmzux0tG8ujqGua+wewxHUA9CH6HU6+fIq1oMlH/GP/t/7q1lUzaDYF0s5qKaQRuc4OIdfR4+Jrhe2ova3NT2D0FQ056qcSutYMY3LGL2u4/tO0GultbDVBQtvsKNPVCePwiU5wR8MjSM342d8yrXs9Xe2ytqSLNhjDGjpxngGYjyAytHqVz7dUTZKOTN7zS0x9zIXZWtH/NfL81I4DhQp6eKEc2t8R7uOrj9SUEgiIgIiICIiAiIgIiIOljcuWmqHcssUh+kZK8pt5D0Xq7F4c8E7RzdE8fVhC8ot5D0Xf8ASeKw5fZumB7fCHA4ql36SWMezNZ1fK3wxg211Zlcetrr5wzdxJWNE+MzTSyP8Qp2vyRRA8m2HUdha3nzVA3XQunrqWBxvFFI+qydM7YwGu+uT6LZttNpTRU3EY3iSyObFBH+1K/3b+Q1Pna3VZ8kuGXpx81bHubrKt5ewjMOdBU0gdwswDg458krTmYdebXAHQ9W+a1TYnG3VNM0yO4sjbCSQcLK5xGbQQvcBYEaGx8hyVaxXdzU1FJKamtqJ6lzMwiDg2kzjxCMRAWtcWvp0NlC7sNr6uYwYfG2KNkDSXyuBMvDa8XaGXAz3cG31tzI01Zffh53YTq/lr5WR0NJLik2JDECHzUTJI4KVoyxNe5rwJQ2/iN2tsSTzHktcuss21rWUGLUtfG9pbL+iqo2uBflFhmLAb+7Y+sQ7rLh82Tz7LZMbI6HTuF6l2ZdejoyetPCf+01ef8AeI2mNbJLRSsmjm/SHJ8Dz/eNPqfF+95L0Ds3Hlo6Rp+GCIfSJq6PqbvHGqcc1aklG4rj8VN/fZ2j9oRvczU2sXNBAPkpJQ22M+Shqj3jLfm4ho/NcLZ+YbtfSzyCKJ5LyCQC1wvYXOpFuX5KaWK1EL6GrHV0TmvB/aBAP4gkH5rZaaoEjGPYbte0Oae4IuEHRxfaSClLRO/KXgkANc42Frnwg25r4wvaiCodlgL325nhvDRp1cRYLPNsXunc+qv+j4pp4+xaxpJd6F2ZWvdlIDSOHVsrr/NrSD/T5ILci4Zq2NnvvY31cB+ZX2yZrmhzSC0i4cCC0juDysg+0XX/ALQizBvEZmJsG5m3J7AX1XS2g2hipIy+Q3cfcjHvPP8AQdz0/BBKoqrsFi0lQypkldmJl0HwtGQWa0dArLLVMb7zmt9SB+aDlRccNS14zMc147tII056hcUuIxN96SNvq5o/MoOyorHtpIqQRmUOOckDKAToLkkEjTl9VKqBx7DqSpextRI3NHezOKGnW17i9+gQR2GYucRqWuaxzKemOfxc3ykWZe2gyi5tft3C+se23kpXhklN7wJa7ijK4A26M/DzVkw+gjhYI4WhjRqAPPqTzJ8yqNvV96k9JPzYguuDYhx4Ipi3JxGh2W97eV+q7qhtj/1Gl+7H9VMoCIiAiIgIiICIiD8cF5UxihMNRPCecUr2fwvIH4AL1YsE3y4GYa/jAeCqaH36Z2gNkH0yO/eXX9LlrKz5Zcs6249zMlsTaP2oZR/pP9CtJ2uj42K4ND0Y6aocPu2tyH+ILMtz8ZOKQkfDHKT6cO35kKaxfa+ebF5/7NYJpeGKWF+haxofmmlF/D72mY6AC+twtOXG3k6+FcbrFqePbUU1EzNVStjv7reb3f8AKwan15LG6zEnQ1r8To4zRxy5yDVWDZC9tnmOFnjeCfFpmF+ZA0Xekom01QIYx/a2LSHxyP8AHBTHqbO0c5vd2jfs+6bzs1u6ZE/2muf7dVusTI/xMYegjae3QkadA1Zz08c38/ta7yUGlwXGsV8UsskcLuTpCYoyO7YWC7vmLeas2FbjKVljUSyznqG2jZ9Bd3/UtLRZ3ny8Tr8LTCe6qw7rsMaLeysd5uc9x/6nK0MYAABoALAdgOS+kWNyt81aSQVd238UMEX+dUQs+WbMfyViVX2hqWur8NhJ5PfKR6MIj+pDlCUVvQwq7Yqho5fo3+huWH65h+8F1sB2nLcNliBvKxwiiHU8UnJb0Of+EK84zhwqIJYT8bSAezubT8iAfks22AwYyVl3iwp7ucP/AFLlrR6g5j+6gsG12DCHC442/wCA6Mk9ySWuPzLyfmuturqNKlnmx4+YcD+QVl2yYDQ1N9PBf5ggt/EBUbdpVBtW5pNuJG4DzIIcB9A5By7y8NjjmhfGxrDI15fYWzEOHiI76nXqrps7TNkoKZkjQ9roWAtcAWnQcwVVd6g8dKfsyf6mqzbL4jGKCBxe0NjjAeSQA0tFiD2QZ9h9M2PFWMYLNZUlrR2AeQArhvDwyL2aSfI3igxjifFbOBa/oT9VT6GoD8VY8XAfVFwuLGznm1x0OoV73gi9BLbo6M/9xqCA3eYJBPDM6aJkhbJYFwuQMgNvqvvePgsMUMD442xuDxHdotduQ2B72yiy7G6yUcKob1EgNvIsAB+oK5N5zg6lhI1HGtcai+R4/MH6IO3u8YDQNBAIL5AQeRBcbghUXbGgjhrZWRNDG+Aho5C7ATbsL30V23c1bPY8uZt2PfmFxcAm4J8rdVSdsa1stbI+M3acgDujrNAuO4uDY9UGpYzSSysbFG8xB5/SSD3wyxuGfaJsL9BdVXH939NHTySRucx7GlwLnAtcQL5Tcczy06ldrb/aWWn4ccByGQOJktcgAgWbfS+vP0XFhmERmgfVTHjyvhe7iSHNku11g3N7tuV+d/og6m7DFHl0sDiXMDc7QfhOYAgdgbjTy81+b1fepPST82Lp7sHAVExOgEJJJ5AB7bldveo7xUvpJ+bEFq2P/UaX7sf1Uyq/s5ViPDoHkZssQ0HMm9gPmbBc+C4+ZnFjmBp8RBa7M05S3O3UDUZ2fXpZBMoiICIiAiIgIiICrG8LZT2+jdG23FjPEhP2wPdJ7OFx8weis6KcbcbuIs28v4LiU1M6ojha4VEzfZhp42BzxxGgc+IS1rR2u7rZXaYnCYY6CjHExKrDeNI3V0Qd7kbD0Pb5uPw20ir2Lg9rNfHGDUNY7KCbROky2a9wAJDraZh0N7EgKvbu9h54p6iuxEA1MjnBou12UH35AWki7vdA6NHmuzLmxym/183/ABlMLE3sJsSzD4dbPnk1ml5knnlaTrlB+p1PlaERcdtyu61k0IiKEiIiD5kZcEXIuLXBsR6HoVAS7DUzn8R3Fc+4OcyvzXHI3vfRWFEHHBDlaG3c6wtdxJcfUnUrho8MjidK6NuUzPzvPd1rfL/9PddpEEbi+ARVIAmzlo+EPc1pPctBsSoxm72jBBDZARqCJHgg9wQdFZUQReJbOwzxNilDnhvuvLiZAe+c6k+t7qMw/d5SxPD7PlINwHkFoI5GwAv81Z0QVmo3fU75XyudLme8vNnAAEm+lm3Gvmp3+z2GLgvvIwtynOS4uHm46k+a7KIKrFu6pmvzNfO37IfYW7ZgM1vmpyowWF8Ps7mDh2ADRpa3IgjkR3XeRBU4N2tI1wceJIB8DnDL6HK0Ej5rs4lsHTzymR5kBIaMrS1rAGtDQAMvYBWNEEJVbIwSQthk4jww3Y9zyZGaAWDj00GnJcWHbEwRDKTLM0G4jkfeIHvwwA0nzIKsCIKzS7vqaN5e10wBuDHn8Dmk6sdYXc3QaE69Vz1uxNNM4vl4sjj1dK86dhroPJT6IIrD9m4YWPjZnLHggxue5zLHnZpOh8wuegweOElzMxcQBmcS4ho5NF+mg8zYXvYLvIgIiICIiAiIgIiICIiAiIgIiICIiAiIgIiICIiAiIgIiICIiAiIgIiICIiAiIgIiICIiAiIgIiICIiA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0" y="-776288"/>
            <a:ext cx="2828925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data:image/jpeg;base64,/9j/4AAQSkZJRgABAQAAAQABAAD/2wCEAAkGBhQQEBQUEBQUFRIVGBkUFBcYGBcVFRQUFxcVFBUVFRYXHCYfGBojGRcUIC8gIycpLCwsFSAxNTAqNSYrLCkBCQoKDgwOGg8PGikkHyQwLCksKiksLiwsKSwpNTUsLCkpLCktLiwsKSwsLCopLCwpKSksLCwsKSwsLCwsKSwsLf/AABEIAHoBngMBIgACEQEDEQH/xAAcAAACAgMBAQAAAAAAAAAAAAAABwUGAwQIAgH/xABQEAABAwIBBggIDAQCCQUAAAABAAIDBBEhBQYHEjFBExciUVRxktEUMlNhc4GR0hYjNDVCUnKTobGyszNDYsEV8CVjdIKDo8LD4SRVouLx/8QAGgEAAgMBAQAAAAAAAAAAAAAAAAIBAwQFBv/EADYRAAIBAgQDBgQFBAMBAAAAAAABAgMRBBITIQUxURQyQWFxkSJSgaEVI8HR8DRyseFCgvEz/9oADAMBAAIRAxEAPwCqoQhWGM9R+MOsLphczx+MOsLphLIup+Jz9nn84VXpXKGUznn84VXpXKGTFT5ghCEEAhCEACEIQB7bM4YBzgPMSAt2lzgqYv4dRM3qkfb2XsVHoQSXfJGliqiIE4ZO3zgMf2mix9YTJzczugrm3hdZ4F3Ruwe3z23jzi4XP6zUlY+F7XxOLHtN2uBsQf8AO5Q0OptczpVRedHyGq9BL+25aOZGdIr6fWNhKzkytH1tzh5nDH2jct7Oj5DVegl/bclL73RzwhCFYZAQhCgAQhCABCEIAEIQgBgDMXwvJVPPTtHhDWHWGzhmh78Ptjcd+w7rUBzSCQQQRgQcCCMCCE99Hg/0ZT/Zd+t6gdIuYXDB1TTNHCjGVgw4UD6Q/rA9vXtVMulDa6FKhCExSNPRtnzr6tLUu5YwheT448m4n6XMd4w22uyFzK1xBuMCMQRgQecHcnNo8z18MZwU3yiMXJ8owYa/mcMAR5784CtF8J+DLohCqOf2egoY9SKxqXjk7xG3ZwjvWCAN58wKUsbtuRukbPrgGmmp3fHOFpHj+U0jxQRseR7AechKRepJC4lziS4kkkm5JOJJO8ryrErGaUrsEITU0c5h8GG1VU3lnGFhHiA7JHD63MN23bsGwjG7FWhMPSNmHwOtVUzQItsrBhqEnF7R9U7xu27Ni8QmDVnY9MeQQQSCMQRgQRsIO4p0aP8APYVsfBTECpYMd3CtH0x59lx69+CVWajrHwyNkicWvYdZrhtB/wA3Ft4JCGrkxllZ0qhV/M3OttfBrABsrLCVvM47C3+k2Nuq25WBVmhO58JSl0j588O401M74oG0rwf4jh9FpH0Bv5yObbK6S89zFrUlOSHkfHPGBa0i+o3+ogi53A85wVSZIqnPwQIQvUcZc4NaCXOIaANpJNgB57pik90tK6V7WRtLnuOq1oxJJ3J2Zk5lMoYrvAdUPHxjtoaNuozzbLneR1AYcw8xhRM4SYA1LhidoiafoNPPznfs2bbglbNEIW3ZzIhCExnPUfjDrC6YXM8fjDrC6YSyLqfic/Z5/OFV6VyhlP54UjzlCpIY8gyusQ1xHtsofwGTycnYd3Jit8zAU3cm6LKOSGN7jNrPY1xs8Wu5oJtyfOlQaGS38OTsO7l0RkUWpoL+Sj/Q1Q2PTV+ZV+KSi55u2PdRxSUXPN2x7quqEt2W5V0KVxSUXPN2x7qOKSi55u2PdV1Qi7DKugvqrQ7TkfFzTNdu1tR49YDW/mqDnNmfPQOHCgOjdg2Rt9UnmNxyXWxsfVeyf6is6snCoo54yLkscW7yHtGswjz6wCExZQRzyhZxRSeTk7Du5HgMnk5Ow7uTlBZ9F+VDDXtZfkzNMZ6wNdh9ot/vJs50fIar0Ev7bkks16WRtdTHUeLTR4lrrAa4vfBO7OZt6KpAxPASgc5+LclfMuh3Wc7oWfwGTycnYd3I8Bk8nJ2HdyYpsS2ZFCyevgjlaHscXazTsNmPIv6wPYm/8BKHosXsPelZo+pHtylTlzHgXdiWuA/hv3kJ019eyCMyTOayNttZzjYC5DRf1kD1pZMvpRvtYifgJQ9Fi9h70fASh6LF7D3rz8PqDpcPaX34fUHS4e0q866mns1X5H7H34CUPRYvYe9HwEoeixew96+fD6g6XD2kfD6g6XD2kZ11Ds1X5H7H34CUPRYvYe9HwDoeixew96+fD6g6XD2l8+H1B0uHtIzrqHZqnyP2JqioWQRtjiaGMbg1o2DEnD1krOV4ikDmhzTcEAg84OIK9pioV+kbMK2tVUrcPGmjA9sjR+Y9fOloumiEp9ImYXBE1NK34tx+MjaDyHH6TQPok7RuJ5jgyZTOHiherYoa58EjZInFr2G7SNx/uNxG+6+eAyeTk7Du5HgMnk5Ow7uTFQ249KMJoTMbCoHI4G+JktgR/q9992zalNlHKL6iV0sztZ7zcn8gBuAFgB5l58Bk8nJ2HdyPAZPJydh3coSsNJuRgQs/gMnk5Ow7uV50e5gmZwqKppETTyI3AgyOH0nA/QB3byObbNyFFs2dHWYWtq1VU3k+NDGRt5pHjm5hv28yaS+AL6kbNEY2PL2Aggi4OBBxBHMUnNIGYppHGenH/p3HFo/kuO77BOw7tnMnKvE0Ie0tcA5rhYgi4IOBBB2hCdglHMjmdCt+fOYzqOXXga58EhOrYFxjO3UdbdzHzebGr+AyeTk7Du5PczNNbG1kDLslFO2WI4jBzTsew7WO835EApm5w6Tom0jXUpBmlHJabEw7nGQbLg4Ab9uxKjwGTycnYd3I8Bk8nJ2Hdyiwyk0rGOWUucXOJLnEkkm5JOJJO8rws/gMnk5Ow7uR4DJ5OTsO7lItjCAm7o9zC8GAnqWjhyLsaceBB3n+s39WznWto6zC4PVqqpvxhF4oyP4Y3PcD9PmG7bt2MUJWy2EPFgF9QhKXHMiEIVhjPUfjDrC6YC5nj8YdYXTCWRdS8QsiyV+cGlCpp6qaJjIS2N5YCWvuQOezwo/jgq/J0/Zf76iw2ohwWX1J46YKvydP2X++mxk6oMkMb3Wu9jXG2y7mgm3tQ1YaMk+RsoQhQMCEIQAL4V9WvlGq4KGSTDkMc/HZyWl2PsQBnsiyT40wVfk6fsv99HHBV+Tp+y/31NmV6kRwWQUq8jaVKmaohjdHAGySMYSGvuA5wabXftxTGy9UuipZ3sNnsike07bOaxxBsfOAiwyknyN5CRnGVX+X/wCXH7qOMqv8v/y4/dU5RNRDzVW0n/NVT1M/djVQzMz5rKiuhiml1o3F2sNRgvZjnDENvtATCzryIa2klpw4MMgaNYjWA1XtfsuPq2271XUi8rRqwlWMa0Jvkmn7M5oui6aPEXJ0tn3TvfRxFydLZ90731y+z1Oh7z8Ywfz/AGf7Cuui6aPEXJ0tn3TvfRxFv6Wz7p3vo7PU6E/jOD+f7P8AYV10Jo8Rb+ls+6d76DoMk6Wz7p3vo7PU6EfjGD+f7P8AYaOR/k8Po2foC3Fgoqfg4mMJvqta2+y+qAL29SzrqrkeAk7ybBCFAZ4Z1syfBrGzpXYRMv4x3uO/VG8+repEbsT1kWSf44KvydP2X++jjgq/J0/Zf76mzE1EOCyLJP8AHBV+Tp+y/wB9HHBV+Tp+y/30WDUQ4LISf44KvydP2X++r/mbngzKEV8GzN/iR839Tb7Wn8NnWWJU09ixIQhQOCEIQB8RZVPPnPoUDQyINfUOxDTezG/WeBjjsAuOfcqXxwVfk6fsv99TYRzSHBZFkn+OCr8nT9l/vo44KvydP2X++ixGohwWRZJ/jgq/J0/Zf76Bpgq/J0/Zf76LMNSI4UKHzZzljr4RJGbOGEjL8qN3Meccx3j1hTCgsW4IQhAHMiEIVhjPUfjDrC6YXM8fjDrC6YSyLqfic/Z5/OFV6VyhlM55/OFV6VyhkxU+YHYujcifJYPRR/oaucl74U859pUNXGjLKdMXRdcz8M76x9pRwzvrH2lRlH1fI6Yui65n4Z31j7SjhnfWPtKMoavkdI1VbHE0ukexjRtLnBoHrKWmkDSHHLE6mpDrtfhLJY21b+Ky+2+87LbNtwtjjidqFOUV1G+QIQhSVk3mTSGXKFM0bpA89TLvP6U7M5/kNV6CX9tyouiPN0jXqniwIMcVxtF+W8ezV7SvWdHyGq9BL+25K+ZfBWic8IQhOUFk0d/OdP1v/bentdc10lY+F4fE4se3Y5psRcWNj1EqT+GVb0qbtJWrlkJ5UdA3Rdc/fDKt6VN2kfDKt6VN2lGUfVR0DdF1z98Mq3pU3aR8Mq3pU3aRlDVR0DdF1z98Mq3pU3aR8Mq3pU3aRlDVR0EhQ2ZtU6Wgp3yOLnuYC5xxJOOJK2MvZcjo4HSymwGwb3u3MaOc/ht2BKWX2uYM585Y6CAySG7jhGy9nSO5hzAbzuHqCRWWcsyVczppjd7uy1o2NaNwH/naVkzgy/LWzGWY47GtHisbua3v3lRqdKxnnLMCEK3aP8zvDZdeVp8Hj8bcJH4WjvzbzbzDepYqV3YjI8z6h1GasM+KG7HXLN8gH1Ad/r2C6hF0w2IAWAAAFrbrbLW5km9IuZngknDQNIp5DiBsiefo+Zp2jm2cyhMeULK6KWtvJWVJKWVssLtV7dnMRva4bwd4WohSIdAZq50R18OuzB7bCRm9jv7tO4/3BU2udMhZcko5mywnlDAg+K9u9rhvB/AgHcntm7nDFWwiWI+Z7fpMdva7v3pGrF8J3JVVjPXPNlBFZtnTvHxbOYfXf/SPxOHORmzwztZQQ3NnSuwjj+sfrHmaN59W9I7KOUH1ErpZna0jzdx/IAbgBgB5kJBOdtkeKurfLI6SRxc95LnOO0k/52LChCczgpvK2Z9RSwRzyssyTaMdaMnxRIPokjuOKtejLMrhCKqobyAfiWnY4j+YRzA7PPjuCZ1XRslY5kjQ5jhquadhBUNlsad1dnNaFYM881HUE5aLmF+MTzvG9jv6h+IxVfUlbVtiSzfy/JRTCWE47HNPivbe5a7v3J7Zv5firYWywnA4Ob9Jjt7Xef8APaud1L5sZyyUE3CR4tOEjDse3m8xGNju6iQYauNCVjoRC08k5Vjqomywu1mO2c4O9rhuI3hbiQ0nMiE1eJmPpMnYb3o4mY+kydhvenujPpyFZH4w6wumEu26Gowb+ESdhvemJZK3cshFrmc/Z5/OFV6Vyhk4Mr6KY6ieSYzvaZHF5Aa0gX3A3WpxMx9Jk7De9NcrcHcVSE1eJmPpMnYb3o4mY+kydhvei6DTkKpCavEzH0mTsN70cTMfSZOw3vRdBpyFUhNXiZj6TJ2G96OJmPpMnYb3oug05CqQmrxMx9Jk7De9b1JojpG+O6aTrcGj2MAP4ozINOQnWtJIAFycABiSeYDer3mlovkmLZKwGOLbweyR/mP1B+PVtTLyTmzTUv8AAhYw/Wtd/bdd34qTsobHVPqeIIGsaGsAa1oDWgYAACwAG4WUfnR8hqvQS/tuUotbKdFw8MkRJAkY6MkbQHtLbj2pSw5tQmrxMx9Jk7De9HEzH0mTsN70+ZGfTkKpCavEzH0mTsN70cTMfSZOw3vRdE6chVITV4mY+kydhvejiZj6TJ2G96LoNOQqkJq8TMfSZOw3vRxMx9Jk7De9F0GnIVS+pqcTMfSZOw3vRxMx9Jk7De9F0RpyJzNrK0dLkinlmdqsbEOsm5s1o3k7glRnVnRJXza7+SxtxEzcxp/NxsLnzcwCZVfo14aKGJ1VJwULQ1jQxtr73HHFxv6hs330OJmPpMnYb3qE0PJSasKpCavEzH0mTsN7184mY+kydhvepzIXTkUfNPNZ9fPqNu2NtjK/6reYc7juHr3J7ZOyeynibFE3VYwWaPzJ5yTck7yVrZByDHRQtihGAxc421nuO1ziNp/sANykkrdy2EcoLDWUbJo3RyNDmPGq5p2EFZkKBxC55ZpPoJrYuhfjE/8A6Hf1D8Rjz2ry6MyzkeOrhdFM27Xe1p3OadxCpHEzH0mTsN70yZRKm77CqUrm5nHLQzcJEbg4PYfFe3mPVuO72gsDiZj6TJ2G96OJmPpMnYb3qbojJIW+V8ryVczpZnaz3exoGxrRuA/ztWkmrxMx9Jk7De9HEzH0mTsN70XQZJCqVuzBzLNdLwkoIpmHlbuEcMeDHm5z6tpws7dDMV8aiS2/ktGHWr9QUDII2xxNDWMFmgbh/c7TfzqGyY03fczRxhoAaAABYAYAAYAAbgvSEJS8j8uZEjrIXRTC7XYg/Sa4bHNO4j/xvSGy/kKSindFKMRi1257Nzm9244LolQudGasVfEGSXa5pux4trMO/btB3jq5gpTsJONzn5CavEzH0mTsN70cTMfSZOw3vTZkU6cik5oZ2vyfNrC7onYSMvtH1m7g8fjsPmeeTsosqImyxO1mPFwf7HmIOBG6yoXEzH0mTsN71N5t5lPoNYQ1Tix21j2NLdbDlAAixth5/UFDsWQUlsy1oWhTZep5X8HHPE+THkte1zsNvJBvgt9Le5c4uOzQIQhBAIXwusotuddGTYVVOScB8azvUNpDRhKXdTZKoXwFfVIoIXl7w0Ek2AxJOwAbSVFjO2j6VT/es71DaXMaMJS7qbJZCi251Uh2VVOf+LH7ykY5Q4AtIIOIIxBHOCEJphKEo95WPaEIUighaFXl+nhdqyzwxu+q6RjT7CbrFHnRSOIDamAk7AJWEn8VF0WKnNq9n7EohfA66+qSsELWrspRQNDppGRtJsC9waCbE2BJ22B9i0vhbR9Kp/vWd6i6Q8ac5K6T9iWQtCmy9Tym0c8LzzNkY4+wFbwKL3IlFx2aPqEL4SpFPqFHVWcVNE8slqIWPFrtdIxrhcAi4JvsI9q26WsZKwPic17Dsc0hzTY2NiMNqi6GcJJXa2MyELUrsrQwW4eWOPWvq67msvbbbWOO0KSEm3ZG2hRPwto+lU/3rO9Hwto+lU/3rO9LmXUs0anyv2JZC8QzNe0OYQ5rgC0g3BBxBBG0L1dMVH1C0q3LUEBAmmijJ2B72tJ6g4rXGdlH0qn+9j71F0WKlNq6T9iVQvEcocLtIIOIIxBHmK9qSsELDVVjImF8rmsYNrnENaMbC5OG1R/wto+lU/3rO9Q2kPGnKXdTZLIUbDnJSvNmVEDjzCRhPsupEOuhO5Eoyj3lY+oQtatyjHA3WmkZG29tZ7g0XOwXO/A+xSQk27I2ULBR10czdeJ7XsNwHNIc0kYHELOgGrbMELUr8rwwW4eWOPWvq67msva17XONrj2rU+FtH0qn+9Z3qMyQ6pzkrpP2JZCjafOSlkcGR1EL3uwa1sjHOJ24AHFSIKE0xZRlHaSsfUL4So6vzkpqc2nqIY3czntB9hN0N2CMXJ2irkkhRFPnfRyODWVUDnHYBI256sVLB10Jp8glCUe8rCO0a/PR/wCP/dPJI3Rr89n/AI/908lnw3dfqdjjX/3j/av1BCEFaTilX0jZa8FyfM4Gz5BwLOfWfcEjqbrH1JIHN14oBV/QMxhtbdq31urWu31K9abMqh0lPTtxLQ6Vw87uQwdeD/aOdWufNA/4J4GB8YIQeuYHhfxfcetYqkdWbXRfc9Ng6ywWGpyfOct/7Vt/slMycteF0MMpN36uo/0jOS72kX9ankqNCOVv49MdtxMzqwY/8o/aU11opSzQTONj6GhiJwXK916PdGnlj5PN6N/6SkPo/wA0GZSlkjke5gYwPBaASTrBtjfrT4yx8nm9G/8ASUgsxpK4Sv8A8NF5NQa+EZ5Fxb+JhttsVFe2eN1c6vCXNYetkkov4d3skXTKehaJkL3RVEmu1pc3Wa3VNhextju2rBoQr3cJUREkx6jZANzXa2qSBuuCL/ZCw5Vmy++F7ZWO4NzSH6jYS7VIxHI5WI5sVvaFp6YGVrNcVRaC7WtqmMH+XbYASL3xxHNgscuosqt6mitKq8FU1pqpytl3t5sairekPKz6XJ00kR1ZOSxpG1uu4NJHMQ0mx57KyKjaY/mw+lj/AOpaqjtBs8/goqeIpxlyuiiZiaOv8SjfNLK5jA8sFgHOc4BrnEl2wcoc91MZz6II6ekkmgmkc6Jhe5rw0hzWi7raoFja53qx6Hfm0elk/wClWHPH5vq/9nl/bcqIUYOndrwOxiOI4mGMcIy2UrW8im6F8uPlimgkcXCHUMd8SGO1gW35gW4faKZSUOg3+LVfYj/U9N5WYdt01cw8XhGGLmoro/dC703fIofTj9qVQGaGiqGto4p3zStc/Wu1obYar3MwuPMp/Td8ih9OP2pVW81NKzKGkjgMD3lmtyg9oB1nudsI86pnk1Xn6HUwvafw+PZr5sz5W5fUw586Mm5PpxPFK54Dg14eACNbAOBHnsLedX/RXlZ9Rk5hkcXOje6K5xJDbFtzvs1wF/MqBnhpI/xOAU8UPB6zw5znyNx1bkC5sBjY3J3JkaO8hOo6CON5aXuJkdqkObd+wBwwPJDcRgppZdR5OVivHur2KKxXfzbcr2+n85FmWKpnDGuc82a0FzjzNAuT7AVlVP0qZX8HydIAeVMRC3qdcv8A/gHe1apSyps4NCk61SNNeLSFPBk+XK9TVzNvcMkqPZ/Dj9YsB9lXrQplrWhlpnHGN3Cs+w/B1vMHAH/fWfQvkkspJJnfzn2b52R3bftF/sVazbb/AIZl8xPwY57ogdnIls6E4YbeDCwwWTLPrz+p6jE1I4mNbDL/AIJOP/Xn+w6wq3njmQzKfBcJI9nBaxGqGm+tq3vf7IVkavq3yipKzPK0qs6UlODs0ILSFmRHkwwiOR7+F176waLaupa1vtH2Ky5E0PQ1FNDM6eUGWNkhADLAvaHEC42Yr5p08ak6pfziTBzO+bqT/Z4v22rHClB1JKx6PEY7ERwVKopO7bu+tjeyVQCngihaSRGxsYJ2kNAaCbdS184comnpJ5htjje8faDTq/jZSSgM+/m2r9C/8lrltHY89S+OrHN4tX+on8yc0HZXmldNM4BlnSPtrPe55NhicPFJvjuwVwrdCMPBngp5eEthrBhYTuBAAI67rFoM8Wr+1F+UqaRWWjShKF2tzucS4hiKOKlTpytFWstugntDGWZG1D6Uk8EWOkDT9B7S0G3NcE3HOAnGkhoj+dX+jl/UxO9WYd3gZeNRUcU7Lmkyp6UB/oqo6mfuxpcZgaPYspQSSSSyMLJODs0NII1Guubj+pMjSh81VHUz92NLTMTSIzJsMkboXSF8nCXDg2w1WttiD9X8VVVy6qz8rG3h+v2CXZ+9m8PRdSWzn0QspqWWaKZ7nRNLy14bYtbi7EbDa59SltCuVHyQTwvcS2JzCy5vqh4ddo8123t5yobOPS6Kqllgjp3MMreDLnPBAa7B2AAxtcbd6suiPN19NTySSFhM7mluq5rwGMBAu5pIvcuwBNrIhl1Vp8vEnFOusDJYvvXWW9r+fIvyoOmj5ub6dn6ZFflQdNHzc30zP0yLRW7jOPw7+qp+qNnRD81x/bk/WVdVStEPzXH9uT9ZV1Kml3F6C4/+pqerFTp0GFH1zf8AZWLIGiGGppYZnTytMsbXkAMsC4XsLhZdOmyj65v+yojI9TlwU8QphJwGo3grMpyNS3JsXC5w58Vkll1ZZlc9BQ1ewUtKooO73btfd+pcchaJYaSpjnZNK50Z1gCGWOBGNh51ewEu8zKjLBq2ivD/AAfVdrXbABfVOriwX2pirVSy2+FWOFj3VdRas1N25p3XoQee2UHU+T6iSMkPaw6pG1pcQ0OHVe/qSl0f5hsymJpJpXtDHBvJ1S5xcNYuLnX/ACxToy3kwVVPLC42EjSy42i4wI6jY+pKOkzOyxk57/A8Q7aY3Rua4C9iWSb8Tu3qqtH4k2ro6HDaqWHnCE1Cbas3tt6klnJobayDWonSyTAjkPMdngmxsbNDSBjt3K2aNaGqgo+CrWlrmPIjBc1x4KzSBdpOAcXgeYKkVWdmW6RvCVEfxYtcviYW44DWMdrXPVuV7zBzw/xKBz3NDJI3ajwL6puLtc2+4jdzgqKenn+G6fQMb2vs35rjON+8ndry/iFJmpl2Oiyo+abW1AZmnVGsbuJAwTJ45KH/AF33f/2S2raVnCychvju3D6xWDwRn1G9kKiM5wukdevg8PiWp1L3slsx9ZDy3HWQMnh1uDfe2sLHkuLDcdYK33GwVb0eMAydCAABd+Aw/mvUvlw/+ln9FJ+hy6EXeKZ5CrTUa0oLkm19xHSU8uWsrS8C4N1i5zHOuAyKOzWHDEbGetytPFllP/3A/e1Cy6JqdraiYhrQeDaLgAGxfj+Q9iaKzUqSksz8TuY/iFShVVGmllikldJ/5EJkqGTI+WI2zOBs5rXuF9V0cwsXY42BN+thT6BSq0s07TVRktaTwW0gE+O/emfRn4tn2W/kE9FZXKJl4lU16dKs+81Z/QxZY+Tzejf+kpG6NM6YcnzSvqNfVfGGjVbrG+sDjjzJ6ZUHxEv2H/pK5+bSMsOQ32BJiG1KLRo4RGFSlVpz5O3L6jNn0yUQaSxs7nWwGoBc7rkuwCqGhyBz8ovktyWxOLrbAXuaGj12cR9lQsVGzWHIZtH0QndmnQxxUsfBMYzWaC7VaG6x5zYYlLDNUknLwLsWqOBoShST+PbdkyqxpJyeZ8mTtYCXANkAG3kOa82H2Q5WdeXLZJZk0ecpVHSnGovBp+wmtGukGChgfBUh4BeZGPaNYYhoLSL3GLb4DeprO/SpSy0c0VPwj5JWOjF2arWhw1SSXeYnYCq/pOyfHHUSakbG4X5LWtxJFzgNqgMzqRkk7RIxrhrgWcA4WscLFc/UnF6Z7DseGrrtrT62v/ovehDJrmsqJyCGvLI2H62prF5HOLuaL84KaKxU0LWNDWNDWgABrQAAOYAYBZVupwyRUTyuMxDxNaVVq1//AAXem75FD6cftyrb0bZDp5cmQOkghe8693OjY5xtI8C5IucF60sRh1LFrAH43eL/AMuRSmj1gGToQAAOXgMB/EeqUvzn6G+VRrh0Uvmf6lU0t5s08VIJooWRyCRrbsaGazXBwIIbYHYDe18FN6I5y7JcYcb6r5GjzNDrgfiVk0oRh1DYgEcIzbj9ZetGMYbQAAADhH7MN4Qlatt0CdVz4clLdqX6Fsuk1pjyoZ6yKmjx4NowG+WUiw7IZ2k5XJQy07XZcu5rSfCRiQCcHC2PmsPYpr7xt1F4Q1Cs6jV8qbRlp9FeUGNDWVwa0bGtknDRvsAMAqxnpmjVUBilnm4VzzZrw57i1zLOaCX485H2Sn+zYqlpPia6h5QBtIwi4BseUN/rS1KEVF2NGD4rWlXip2s9nslzJ3NzKwq6SGYfzGAu8z9jx6nBw9SklUtGLbUAAwAkfYDYMQe9W1Xwd4pnHxEFCrKMeSbFNpz8ak6pfziTBzO+bqT/AGeL9tqqGluFrnU2s0HCTaAfJq6ZrttRUwGAEMduw1VQX5svodDETvgaMfOX+STUdnFRmakqImi7pIpGNGzlOY4DHrIUivhV7V9jlRk4tSXgIjRvngzJsszalrw2TVBIF3MewuFnNJB+kb7xZXyu0w0TY3GPhXvtyW6hbc2wuXWAF/8A8URpWyfEHteI4w9zSXO1W6zjjYk2uUts34Wvls4BwwwIBG0c65+pOk8iPXxwuHx8e1TTTfNX6fQumhnJ0j6ySe3IZGWF24veWkNHnsCfNhzp0KOyJSsip42xsaxuqDZoDRc4k2G8qRWylDJFI85j8T2mu52t4exVNKHzVUdTP3Y1WNDmSYZqSYyxRSETWBexryBwcZsC4HC6t+f7AcnTAgEcnA4jx2KJ0TRBtNNqgD43cLfQYkkvzl6GqlUceHSS+ZHrSBmnS+ATyNgiZJEwvY5jGsIIINuTa4IwxUPoPqHGGpYTyWvY4DmLmuDv0tV1zxaDQVAOI4Nyq2iSFrW1OqAOVHsAG56hxtVTXQmFVy4fUjLf4lby5DDVB00fNzfTM/TIr8qZpTjDqJocARwrNov9GRW1e4zFgHlxNN+aPOiL5rj+3J+sq6lVXRowNyewAADXkwGA8Yq1Ip9xEY13xFR+bFTpz2UfXN/2VtZtaU6Ono4IpOF1442MdZlxcAA2N8Vn0twtcKbWANjLtAPkkuvBGfUb2QstSUoVG4nocJQpYnBU4VL7Xez82NnJmlOjqJo4o+F15HBjbssLnZc3wVwBSNzSpmCupiGtB4Ru4J4tWijNyW5xuJYalh6ijTvZq+5D55TzR0Mz6UkTMbrtIAcbNIL7Agg8gO3KgZmaWg1r25Se9zr3je1gI1bWLSGAbxcG28psOSM0p0EcVQeCjYy7sdVrW32nGwSV3KHxpmjhcKOIvhqkee6kua/liy556TKOooZoYTI6SRuqOQWgYg3Jduw3LJoRoXNp6iQghsj2tbzHUB1iPW63WClbkCFr6mMOAc0nEEAg9YK6XpYGxta1jWta0ANa0ANA5gBgAq6LdWWd+Br4nCngaPZaafxbtt9D/9k="/>
          <p:cNvSpPr>
            <a:spLocks noChangeAspect="1" noChangeArrowheads="1"/>
          </p:cNvSpPr>
          <p:nvPr/>
        </p:nvSpPr>
        <p:spPr bwMode="auto">
          <a:xfrm>
            <a:off x="0" y="-1555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eg;base64,/9j/4AAQSkZJRgABAQAAAQABAAD/2wCEAAkGBhQQEBQUEBQUFRIVGBkUFBcYGBcVFRQUFxcVFBUVFRYXHCYfGBojGRcUIC8gIycpLCwsFSAxNTAqNSYrLCkBCQoKDgwOGg8PGikkHyQwLCksKiksLiwsKSwpNTUsLCkpLCktLiwsKSwsLCopLCwpKSksLCwsKSwsLCwsKSwsLf/AABEIAHoBngMBIgACEQEDEQH/xAAcAAACAgMBAQAAAAAAAAAAAAAABwUGAwQIAgH/xABQEAABAwIBBggIDAQCCQUAAAABAAIDBBEhBQYHEjFBExciUVRxktEUMlNhc4GR0hYjNDVCUnKTobGyszNDYsEV8CVjdIKDo8LD4SRVouLx/8QAGgEAAgMBAQAAAAAAAAAAAAAAAAIBAwQFBv/EADYRAAIBAgQDBgQFBAMBAAAAAAABAgMRBBITIQUxURQyQWFxkSJSgaEVI8HR8DRyseFCgvEz/9oADAMBAAIRAxEAPwCqoQhWGM9R+MOsLphczx+MOsLphLIup+Jz9nn84VXpXKGUznn84VXpXKGTFT5ghCEEAhCEACEIQB7bM4YBzgPMSAt2lzgqYv4dRM3qkfb2XsVHoQSXfJGliqiIE4ZO3zgMf2mix9YTJzczugrm3hdZ4F3Ruwe3z23jzi4XP6zUlY+F7XxOLHtN2uBsQf8AO5Q0OptczpVRedHyGq9BL+25aOZGdIr6fWNhKzkytH1tzh5nDH2jct7Oj5DVegl/bclL73RzwhCFYZAQhCgAQhCABCEIAEIQgBgDMXwvJVPPTtHhDWHWGzhmh78Ptjcd+w7rUBzSCQQQRgQcCCMCCE99Hg/0ZT/Zd+t6gdIuYXDB1TTNHCjGVgw4UD6Q/rA9vXtVMulDa6FKhCExSNPRtnzr6tLUu5YwheT448m4n6XMd4w22uyFzK1xBuMCMQRgQecHcnNo8z18MZwU3yiMXJ8owYa/mcMAR5784CtF8J+DLohCqOf2egoY9SKxqXjk7xG3ZwjvWCAN58wKUsbtuRukbPrgGmmp3fHOFpHj+U0jxQRseR7AechKRepJC4lziS4kkkm5JOJJO8ryrErGaUrsEITU0c5h8GG1VU3lnGFhHiA7JHD63MN23bsGwjG7FWhMPSNmHwOtVUzQItsrBhqEnF7R9U7xu27Ni8QmDVnY9MeQQQSCMQRgQRsIO4p0aP8APYVsfBTECpYMd3CtH0x59lx69+CVWajrHwyNkicWvYdZrhtB/wA3Ft4JCGrkxllZ0qhV/M3OttfBrABsrLCVvM47C3+k2Nuq25WBVmhO58JSl0j588O401M74oG0rwf4jh9FpH0Bv5yObbK6S89zFrUlOSHkfHPGBa0i+o3+ogi53A85wVSZIqnPwQIQvUcZc4NaCXOIaANpJNgB57pik90tK6V7WRtLnuOq1oxJJ3J2Zk5lMoYrvAdUPHxjtoaNuozzbLneR1AYcw8xhRM4SYA1LhidoiafoNPPznfs2bbglbNEIW3ZzIhCExnPUfjDrC6YXM8fjDrC6YSyLqfic/Z5/OFV6VyhlP54UjzlCpIY8gyusQ1xHtsofwGTycnYd3Jit8zAU3cm6LKOSGN7jNrPY1xs8Wu5oJtyfOlQaGS38OTsO7l0RkUWpoL+Sj/Q1Q2PTV+ZV+KSi55u2PdRxSUXPN2x7quqEt2W5V0KVxSUXPN2x7qOKSi55u2PdV1Qi7DKugvqrQ7TkfFzTNdu1tR49YDW/mqDnNmfPQOHCgOjdg2Rt9UnmNxyXWxsfVeyf6is6snCoo54yLkscW7yHtGswjz6wCExZQRzyhZxRSeTk7Du5HgMnk5Ow7uTlBZ9F+VDDXtZfkzNMZ6wNdh9ot/vJs50fIar0Ev7bkks16WRtdTHUeLTR4lrrAa4vfBO7OZt6KpAxPASgc5+LclfMuh3Wc7oWfwGTycnYd3I8Bk8nJ2HdyYpsS2ZFCyevgjlaHscXazTsNmPIv6wPYm/8BKHosXsPelZo+pHtylTlzHgXdiWuA/hv3kJ019eyCMyTOayNttZzjYC5DRf1kD1pZMvpRvtYifgJQ9Fi9h70fASh6LF7D3rz8PqDpcPaX34fUHS4e0q866mns1X5H7H34CUPRYvYe9HwEoeixew96+fD6g6XD2kfD6g6XD2kZ11Ds1X5H7H34CUPRYvYe9HwDoeixew96+fD6g6XD2l8+H1B0uHtIzrqHZqnyP2JqioWQRtjiaGMbg1o2DEnD1krOV4ikDmhzTcEAg84OIK9pioV+kbMK2tVUrcPGmjA9sjR+Y9fOloumiEp9ImYXBE1NK34tx+MjaDyHH6TQPok7RuJ5jgyZTOHiherYoa58EjZInFr2G7SNx/uNxG+6+eAyeTk7Du5HgMnk5Ow7uTFQ249KMJoTMbCoHI4G+JktgR/q9992zalNlHKL6iV0sztZ7zcn8gBuAFgB5l58Bk8nJ2HdyPAZPJydh3coSsNJuRgQs/gMnk5Ow7uV50e5gmZwqKppETTyI3AgyOH0nA/QB3byObbNyFFs2dHWYWtq1VU3k+NDGRt5pHjm5hv28yaS+AL6kbNEY2PL2Aggi4OBBxBHMUnNIGYppHGenH/p3HFo/kuO77BOw7tnMnKvE0Ie0tcA5rhYgi4IOBBB2hCdglHMjmdCt+fOYzqOXXga58EhOrYFxjO3UdbdzHzebGr+AyeTk7Du5PczNNbG1kDLslFO2WI4jBzTsew7WO835EApm5w6Tom0jXUpBmlHJabEw7nGQbLg4Ab9uxKjwGTycnYd3I8Bk8nJ2Hdyiwyk0rGOWUucXOJLnEkkm5JOJJO8rws/gMnk5Ow7uR4DJ5OTsO7lItjCAm7o9zC8GAnqWjhyLsaceBB3n+s39WznWto6zC4PVqqpvxhF4oyP4Y3PcD9PmG7bt2MUJWy2EPFgF9QhKXHMiEIVhjPUfjDrC6YC5nj8YdYXTCWRdS8QsiyV+cGlCpp6qaJjIS2N5YCWvuQOezwo/jgq/J0/Zf76iw2ohwWX1J46YKvydP2X++mxk6oMkMb3Wu9jXG2y7mgm3tQ1YaMk+RsoQhQMCEIQAL4V9WvlGq4KGSTDkMc/HZyWl2PsQBnsiyT40wVfk6fsv99HHBV+Tp+y/31NmV6kRwWQUq8jaVKmaohjdHAGySMYSGvuA5wabXftxTGy9UuipZ3sNnsike07bOaxxBsfOAiwyknyN5CRnGVX+X/wCXH7qOMqv8v/y4/dU5RNRDzVW0n/NVT1M/djVQzMz5rKiuhiml1o3F2sNRgvZjnDENvtATCzryIa2klpw4MMgaNYjWA1XtfsuPq2271XUi8rRqwlWMa0Jvkmn7M5oui6aPEXJ0tn3TvfRxFydLZ90731y+z1Oh7z8Ywfz/AGf7Cuui6aPEXJ0tn3TvfRxFv6Wz7p3vo7PU6E/jOD+f7P8AYV10Jo8Rb+ls+6d76DoMk6Wz7p3vo7PU6EfjGD+f7P8AYaOR/k8Po2foC3Fgoqfg4mMJvqta2+y+qAL29SzrqrkeAk7ybBCFAZ4Z1syfBrGzpXYRMv4x3uO/VG8+repEbsT1kWSf44KvydP2X++jjgq/J0/Zf76mzE1EOCyLJP8AHBV+Tp+y/wB9HHBV+Tp+y/30WDUQ4LISf44KvydP2X++r/mbngzKEV8GzN/iR839Tb7Wn8NnWWJU09ixIQhQOCEIQB8RZVPPnPoUDQyINfUOxDTezG/WeBjjsAuOfcqXxwVfk6fsv99TYRzSHBZFkn+OCr8nT9l/vo44KvydP2X++ixGohwWRZJ/jgq/J0/Zf76Bpgq/J0/Zf76LMNSI4UKHzZzljr4RJGbOGEjL8qN3Meccx3j1hTCgsW4IQhAHMiEIVhjPUfjDrC6YXM8fjDrC6YSyLqfic/Z5/OFV6VyhlM55/OFV6VyhkxU+YHYujcifJYPRR/oaucl74U859pUNXGjLKdMXRdcz8M76x9pRwzvrH2lRlH1fI6Yui65n4Z31j7SjhnfWPtKMoavkdI1VbHE0ukexjRtLnBoHrKWmkDSHHLE6mpDrtfhLJY21b+Ky+2+87LbNtwtjjidqFOUV1G+QIQhSVk3mTSGXKFM0bpA89TLvP6U7M5/kNV6CX9tyouiPN0jXqniwIMcVxtF+W8ezV7SvWdHyGq9BL+25K+ZfBWic8IQhOUFk0d/OdP1v/bentdc10lY+F4fE4se3Y5psRcWNj1EqT+GVb0qbtJWrlkJ5UdA3Rdc/fDKt6VN2kfDKt6VN2lGUfVR0DdF1z98Mq3pU3aR8Mq3pU3aRlDVR0DdF1z98Mq3pU3aR8Mq3pU3aRlDVR0EhQ2ZtU6Wgp3yOLnuYC5xxJOOJK2MvZcjo4HSymwGwb3u3MaOc/ht2BKWX2uYM585Y6CAySG7jhGy9nSO5hzAbzuHqCRWWcsyVczppjd7uy1o2NaNwH/naVkzgy/LWzGWY47GtHisbua3v3lRqdKxnnLMCEK3aP8zvDZdeVp8Hj8bcJH4WjvzbzbzDepYqV3YjI8z6h1GasM+KG7HXLN8gH1Ad/r2C6hF0w2IAWAAAFrbrbLW5km9IuZngknDQNIp5DiBsiefo+Zp2jm2cyhMeULK6KWtvJWVJKWVssLtV7dnMRva4bwd4WohSIdAZq50R18OuzB7bCRm9jv7tO4/3BU2udMhZcko5mywnlDAg+K9u9rhvB/AgHcntm7nDFWwiWI+Z7fpMdva7v3pGrF8J3JVVjPXPNlBFZtnTvHxbOYfXf/SPxOHORmzwztZQQ3NnSuwjj+sfrHmaN59W9I7KOUH1ErpZna0jzdx/IAbgBgB5kJBOdtkeKurfLI6SRxc95LnOO0k/52LChCczgpvK2Z9RSwRzyssyTaMdaMnxRIPokjuOKtejLMrhCKqobyAfiWnY4j+YRzA7PPjuCZ1XRslY5kjQ5jhquadhBUNlsad1dnNaFYM881HUE5aLmF+MTzvG9jv6h+IxVfUlbVtiSzfy/JRTCWE47HNPivbe5a7v3J7Zv5firYWywnA4Ob9Jjt7Xef8APaud1L5sZyyUE3CR4tOEjDse3m8xGNju6iQYauNCVjoRC08k5Vjqomywu1mO2c4O9rhuI3hbiQ0nMiE1eJmPpMnYb3o4mY+kydhvenujPpyFZH4w6wumEu26Gowb+ESdhvemJZK3cshFrmc/Z5/OFV6Vyhk4Mr6KY6ieSYzvaZHF5Aa0gX3A3WpxMx9Jk7De9NcrcHcVSE1eJmPpMnYb3o4mY+kydhvei6DTkKpCavEzH0mTsN70cTMfSZOw3vRdBpyFUhNXiZj6TJ2G96OJmPpMnYb3oug05CqQmrxMx9Jk7De9b1JojpG+O6aTrcGj2MAP4ozINOQnWtJIAFycABiSeYDer3mlovkmLZKwGOLbweyR/mP1B+PVtTLyTmzTUv8AAhYw/Wtd/bdd34qTsobHVPqeIIGsaGsAa1oDWgYAACwAG4WUfnR8hqvQS/tuUotbKdFw8MkRJAkY6MkbQHtLbj2pSw5tQmrxMx9Jk7De9HEzH0mTsN70+ZGfTkKpCavEzH0mTsN70cTMfSZOw3vRdE6chVITV4mY+kydhvejiZj6TJ2G96LoNOQqkJq8TMfSZOw3vRxMx9Jk7De9F0GnIVS+pqcTMfSZOw3vRxMx9Jk7De9F0RpyJzNrK0dLkinlmdqsbEOsm5s1o3k7glRnVnRJXza7+SxtxEzcxp/NxsLnzcwCZVfo14aKGJ1VJwULQ1jQxtr73HHFxv6hs330OJmPpMnYb3qE0PJSasKpCavEzH0mTsN7184mY+kydhvepzIXTkUfNPNZ9fPqNu2NtjK/6reYc7juHr3J7ZOyeynibFE3VYwWaPzJ5yTck7yVrZByDHRQtihGAxc421nuO1ziNp/sANykkrdy2EcoLDWUbJo3RyNDmPGq5p2EFZkKBxC55ZpPoJrYuhfjE/8A6Hf1D8Rjz2ry6MyzkeOrhdFM27Xe1p3OadxCpHEzH0mTsN70yZRKm77CqUrm5nHLQzcJEbg4PYfFe3mPVuO72gsDiZj6TJ2G96OJmPpMnYb3qbojJIW+V8ryVczpZnaz3exoGxrRuA/ztWkmrxMx9Jk7De9HEzH0mTsN70XQZJCqVuzBzLNdLwkoIpmHlbuEcMeDHm5z6tpws7dDMV8aiS2/ktGHWr9QUDII2xxNDWMFmgbh/c7TfzqGyY03fczRxhoAaAABYAYAAYAAbgvSEJS8j8uZEjrIXRTC7XYg/Sa4bHNO4j/xvSGy/kKSindFKMRi1257Nzm9244LolQudGasVfEGSXa5pux4trMO/btB3jq5gpTsJONzn5CavEzH0mTsN70cTMfSZOw3vTZkU6cik5oZ2vyfNrC7onYSMvtH1m7g8fjsPmeeTsosqImyxO1mPFwf7HmIOBG6yoXEzH0mTsN71N5t5lPoNYQ1Tix21j2NLdbDlAAixth5/UFDsWQUlsy1oWhTZep5X8HHPE+THkte1zsNvJBvgt9Le5c4uOzQIQhBAIXwusotuddGTYVVOScB8azvUNpDRhKXdTZKoXwFfVIoIXl7w0Ek2AxJOwAbSVFjO2j6VT/es71DaXMaMJS7qbJZCi251Uh2VVOf+LH7ykY5Q4AtIIOIIxBHOCEJphKEo95WPaEIUighaFXl+nhdqyzwxu+q6RjT7CbrFHnRSOIDamAk7AJWEn8VF0WKnNq9n7EohfA66+qSsELWrspRQNDppGRtJsC9waCbE2BJ22B9i0vhbR9Kp/vWd6i6Q8ac5K6T9iWQtCmy9Tym0c8LzzNkY4+wFbwKL3IlFx2aPqEL4SpFPqFHVWcVNE8slqIWPFrtdIxrhcAi4JvsI9q26WsZKwPic17Dsc0hzTY2NiMNqi6GcJJXa2MyELUrsrQwW4eWOPWvq67msvbbbWOO0KSEm3ZG2hRPwto+lU/3rO9Hwto+lU/3rO9LmXUs0anyv2JZC8QzNe0OYQ5rgC0g3BBxBBG0L1dMVH1C0q3LUEBAmmijJ2B72tJ6g4rXGdlH0qn+9j71F0WKlNq6T9iVQvEcocLtIIOIIxBHmK9qSsELDVVjImF8rmsYNrnENaMbC5OG1R/wto+lU/3rO9Q2kPGnKXdTZLIUbDnJSvNmVEDjzCRhPsupEOuhO5Eoyj3lY+oQtatyjHA3WmkZG29tZ7g0XOwXO/A+xSQk27I2ULBR10czdeJ7XsNwHNIc0kYHELOgGrbMELUr8rwwW4eWOPWvq67msva17XONrj2rU+FtH0qn+9Z3qMyQ6pzkrpP2JZCjafOSlkcGR1EL3uwa1sjHOJ24AHFSIKE0xZRlHaSsfUL4So6vzkpqc2nqIY3czntB9hN0N2CMXJ2irkkhRFPnfRyODWVUDnHYBI256sVLB10Jp8glCUe8rCO0a/PR/wCP/dPJI3Rr89n/AI/908lnw3dfqdjjX/3j/av1BCEFaTilX0jZa8FyfM4Gz5BwLOfWfcEjqbrH1JIHN14oBV/QMxhtbdq31urWu31K9abMqh0lPTtxLQ6Vw87uQwdeD/aOdWufNA/4J4GB8YIQeuYHhfxfcetYqkdWbXRfc9Ng6ywWGpyfOct/7Vt/slMycteF0MMpN36uo/0jOS72kX9ankqNCOVv49MdtxMzqwY/8o/aU11opSzQTONj6GhiJwXK916PdGnlj5PN6N/6SkPo/wA0GZSlkjke5gYwPBaASTrBtjfrT4yx8nm9G/8ASUgsxpK4Sv8A8NF5NQa+EZ5Fxb+JhttsVFe2eN1c6vCXNYetkkov4d3skXTKehaJkL3RVEmu1pc3Wa3VNhextju2rBoQr3cJUREkx6jZANzXa2qSBuuCL/ZCw5Vmy++F7ZWO4NzSH6jYS7VIxHI5WI5sVvaFp6YGVrNcVRaC7WtqmMH+XbYASL3xxHNgscuosqt6mitKq8FU1pqpytl3t5sairekPKz6XJ00kR1ZOSxpG1uu4NJHMQ0mx57KyKjaY/mw+lj/AOpaqjtBs8/goqeIpxlyuiiZiaOv8SjfNLK5jA8sFgHOc4BrnEl2wcoc91MZz6II6ekkmgmkc6Jhe5rw0hzWi7raoFja53qx6Hfm0elk/wClWHPH5vq/9nl/bcqIUYOndrwOxiOI4mGMcIy2UrW8im6F8uPlimgkcXCHUMd8SGO1gW35gW4faKZSUOg3+LVfYj/U9N5WYdt01cw8XhGGLmoro/dC703fIofTj9qVQGaGiqGto4p3zStc/Wu1obYar3MwuPMp/Td8ih9OP2pVW81NKzKGkjgMD3lmtyg9oB1nudsI86pnk1Xn6HUwvafw+PZr5sz5W5fUw586Mm5PpxPFK54Dg14eACNbAOBHnsLedX/RXlZ9Rk5hkcXOje6K5xJDbFtzvs1wF/MqBnhpI/xOAU8UPB6zw5znyNx1bkC5sBjY3J3JkaO8hOo6CON5aXuJkdqkObd+wBwwPJDcRgppZdR5OVivHur2KKxXfzbcr2+n85FmWKpnDGuc82a0FzjzNAuT7AVlVP0qZX8HydIAeVMRC3qdcv8A/gHe1apSyps4NCk61SNNeLSFPBk+XK9TVzNvcMkqPZ/Dj9YsB9lXrQplrWhlpnHGN3Cs+w/B1vMHAH/fWfQvkkspJJnfzn2b52R3bftF/sVazbb/AIZl8xPwY57ogdnIls6E4YbeDCwwWTLPrz+p6jE1I4mNbDL/AIJOP/Xn+w6wq3njmQzKfBcJI9nBaxGqGm+tq3vf7IVkavq3yipKzPK0qs6UlODs0ILSFmRHkwwiOR7+F176waLaupa1vtH2Ky5E0PQ1FNDM6eUGWNkhADLAvaHEC42Yr5p08ak6pfziTBzO+bqT/Z4v22rHClB1JKx6PEY7ERwVKopO7bu+tjeyVQCngihaSRGxsYJ2kNAaCbdS184comnpJ5htjje8faDTq/jZSSgM+/m2r9C/8lrltHY89S+OrHN4tX+on8yc0HZXmldNM4BlnSPtrPe55NhicPFJvjuwVwrdCMPBngp5eEthrBhYTuBAAI67rFoM8Wr+1F+UqaRWWjShKF2tzucS4hiKOKlTpytFWstugntDGWZG1D6Uk8EWOkDT9B7S0G3NcE3HOAnGkhoj+dX+jl/UxO9WYd3gZeNRUcU7Lmkyp6UB/oqo6mfuxpcZgaPYspQSSSSyMLJODs0NII1Guubj+pMjSh81VHUz92NLTMTSIzJsMkboXSF8nCXDg2w1WttiD9X8VVVy6qz8rG3h+v2CXZ+9m8PRdSWzn0QspqWWaKZ7nRNLy14bYtbi7EbDa59SltCuVHyQTwvcS2JzCy5vqh4ddo8123t5yobOPS6Kqllgjp3MMreDLnPBAa7B2AAxtcbd6suiPN19NTySSFhM7mluq5rwGMBAu5pIvcuwBNrIhl1Vp8vEnFOusDJYvvXWW9r+fIvyoOmj5ub6dn6ZFflQdNHzc30zP0yLRW7jOPw7+qp+qNnRD81x/bk/WVdVStEPzXH9uT9ZV1Kml3F6C4/+pqerFTp0GFH1zf8AZWLIGiGGppYZnTytMsbXkAMsC4XsLhZdOmyj65v+yojI9TlwU8QphJwGo3grMpyNS3JsXC5w58Vkll1ZZlc9BQ1ewUtKooO73btfd+pcchaJYaSpjnZNK50Z1gCGWOBGNh51ewEu8zKjLBq2ivD/AAfVdrXbABfVOriwX2pirVSy2+FWOFj3VdRas1N25p3XoQee2UHU+T6iSMkPaw6pG1pcQ0OHVe/qSl0f5hsymJpJpXtDHBvJ1S5xcNYuLnX/ACxToy3kwVVPLC42EjSy42i4wI6jY+pKOkzOyxk57/A8Q7aY3Rua4C9iWSb8Tu3qqtH4k2ro6HDaqWHnCE1Cbas3tt6klnJobayDWonSyTAjkPMdngmxsbNDSBjt3K2aNaGqgo+CrWlrmPIjBc1x4KzSBdpOAcXgeYKkVWdmW6RvCVEfxYtcviYW44DWMdrXPVuV7zBzw/xKBz3NDJI3ajwL6puLtc2+4jdzgqKenn+G6fQMb2vs35rjON+8ndry/iFJmpl2Oiyo+abW1AZmnVGsbuJAwTJ45KH/AF33f/2S2raVnCychvju3D6xWDwRn1G9kKiM5wukdevg8PiWp1L3slsx9ZDy3HWQMnh1uDfe2sLHkuLDcdYK33GwVb0eMAydCAABd+Aw/mvUvlw/+ln9FJ+hy6EXeKZ5CrTUa0oLkm19xHSU8uWsrS8C4N1i5zHOuAyKOzWHDEbGetytPFllP/3A/e1Cy6JqdraiYhrQeDaLgAGxfj+Q9iaKzUqSksz8TuY/iFShVVGmllikldJ/5EJkqGTI+WI2zOBs5rXuF9V0cwsXY42BN+thT6BSq0s07TVRktaTwW0gE+O/emfRn4tn2W/kE9FZXKJl4lU16dKs+81Z/QxZY+Tzejf+kpG6NM6YcnzSvqNfVfGGjVbrG+sDjjzJ6ZUHxEv2H/pK5+bSMsOQ32BJiG1KLRo4RGFSlVpz5O3L6jNn0yUQaSxs7nWwGoBc7rkuwCqGhyBz8ovktyWxOLrbAXuaGj12cR9lQsVGzWHIZtH0QndmnQxxUsfBMYzWaC7VaG6x5zYYlLDNUknLwLsWqOBoShST+PbdkyqxpJyeZ8mTtYCXANkAG3kOa82H2Q5WdeXLZJZk0ecpVHSnGovBp+wmtGukGChgfBUh4BeZGPaNYYhoLSL3GLb4DeprO/SpSy0c0VPwj5JWOjF2arWhw1SSXeYnYCq/pOyfHHUSakbG4X5LWtxJFzgNqgMzqRkk7RIxrhrgWcA4WscLFc/UnF6Z7DseGrrtrT62v/ovehDJrmsqJyCGvLI2H62prF5HOLuaL84KaKxU0LWNDWNDWgABrQAAOYAYBZVupwyRUTyuMxDxNaVVq1//AAXem75FD6cftyrb0bZDp5cmQOkghe8693OjY5xtI8C5IucF60sRh1LFrAH43eL/AMuRSmj1gGToQAAOXgMB/EeqUvzn6G+VRrh0Uvmf6lU0t5s08VIJooWRyCRrbsaGazXBwIIbYHYDe18FN6I5y7JcYcb6r5GjzNDrgfiVk0oRh1DYgEcIzbj9ZetGMYbQAAADhH7MN4Qlatt0CdVz4clLdqX6Fsuk1pjyoZ6yKmjx4NowG+WUiw7IZ2k5XJQy07XZcu5rSfCRiQCcHC2PmsPYpr7xt1F4Q1Cs6jV8qbRlp9FeUGNDWVwa0bGtknDRvsAMAqxnpmjVUBilnm4VzzZrw57i1zLOaCX485H2Sn+zYqlpPia6h5QBtIwi4BseUN/rS1KEVF2NGD4rWlXip2s9nslzJ3NzKwq6SGYfzGAu8z9jx6nBw9SklUtGLbUAAwAkfYDYMQe9W1Xwd4pnHxEFCrKMeSbFNpz8ak6pfziTBzO+bqT/AGeL9tqqGluFrnU2s0HCTaAfJq6ZrttRUwGAEMduw1VQX5svodDETvgaMfOX+STUdnFRmakqImi7pIpGNGzlOY4DHrIUivhV7V9jlRk4tSXgIjRvngzJsszalrw2TVBIF3MewuFnNJB+kb7xZXyu0w0TY3GPhXvtyW6hbc2wuXWAF/8A8URpWyfEHteI4w9zSXO1W6zjjYk2uUts34Wvls4BwwwIBG0c65+pOk8iPXxwuHx8e1TTTfNX6fQumhnJ0j6ySe3IZGWF24veWkNHnsCfNhzp0KOyJSsip42xsaxuqDZoDRc4k2G8qRWylDJFI85j8T2mu52t4exVNKHzVUdTP3Y1WNDmSYZqSYyxRSETWBexryBwcZsC4HC6t+f7AcnTAgEcnA4jx2KJ0TRBtNNqgD43cLfQYkkvzl6GqlUceHSS+ZHrSBmnS+ATyNgiZJEwvY5jGsIIINuTa4IwxUPoPqHGGpYTyWvY4DmLmuDv0tV1zxaDQVAOI4Nyq2iSFrW1OqAOVHsAG56hxtVTXQmFVy4fUjLf4lby5DDVB00fNzfTM/TIr8qZpTjDqJocARwrNov9GRW1e4zFgHlxNN+aPOiL5rj+3J+sq6lVXRowNyewAADXkwGA8Yq1Ip9xEY13xFR+bFTpz2UfXN/2VtZtaU6Ono4IpOF1442MdZlxcAA2N8Vn0twtcKbWANjLtAPkkuvBGfUb2QstSUoVG4nocJQpYnBU4VL7Xez82NnJmlOjqJo4o+F15HBjbssLnZc3wVwBSNzSpmCupiGtB4Ru4J4tWijNyW5xuJYalh6ijTvZq+5D55TzR0Mz6UkTMbrtIAcbNIL7Agg8gO3KgZmaWg1r25Se9zr3je1gI1bWLSGAbxcG28psOSM0p0EcVQeCjYy7sdVrW32nGwSV3KHxpmjhcKOIvhqkee6kua/liy556TKOooZoYTI6SRuqOQWgYg3Jduw3LJoRoXNp6iQghsj2tbzHUB1iPW63WClbkCFr6mMOAc0nEEAg9YK6XpYGxta1jWta0ANa0ANA5gBgAq6LdWWd+Br4nCngaPZaafxbtt9D/9k="/>
          <p:cNvSpPr>
            <a:spLocks noChangeAspect="1" noChangeArrowheads="1"/>
          </p:cNvSpPr>
          <p:nvPr/>
        </p:nvSpPr>
        <p:spPr bwMode="auto">
          <a:xfrm>
            <a:off x="0" y="-566738"/>
            <a:ext cx="3943350" cy="1162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2" name="AutoShape 2" descr="data:image/jpeg;base64,/9j/4AAQSkZJRgABAQAAAQABAAD/2wCEAAkGBhISERUUExEUFRQSFx4XGBgXGRsdGxceHB0aGh4eGR4dISceFyAkGx0gHy8jLygpLCw4HiMyODwqQScrLCkBCQoKDgwOGg8PGi8kHyIsNCkpLC8tLzQwNTUvNTUsKTApLiosLSwsNS4vKSwqLCwsLCwsLCosLCwsKSksLCwsLP/AABEIAC8A+wMBIgACEQEDEQH/xAAbAAACAgMBAAAAAAAAAAAAAAAABgUHAgMEAf/EAEYQAAECAwUDCAYEDAcAAAAAAAECAwAEEQUSITFRBgdBExQXImGBkuEyUnGRk6EjQoLRFiQzNFRVYnJzssHwFSU1NlN0wv/EABoBAQADAQEBAAAAAAAAAAAAAAABAgMEBQb/xAAoEQACAgEDAwMEAwAAAAAAAAAAAQIRAwQSQRMhMVFhgRRxodEyM+H/2gAMAwEAAhEDEQA/AEeCCCLHlBBBBABBBBABBBBABBBEtYuys3Nn6BhSk+ueqgfaOB7qwCTfgiYyaaKlBKUlSjkEgkn2AYmLQszc+20nlZ6ZASkVUlBupH7y1Y+4CJWyZ5Bq1Y0mgJGC5pxJDY9hPXePZlEGywvkQZTd7MXA7MqRKNes6euexLY6yj2YGHKwd3DCU8ottSW0ipcmQL5AxJS16DI7V3ldgzhxsnZVDa+WeWqYmf8Alc+r2NJ9FoezHUmELeZtvyqjKsK+jSaOqH1yPqj9kHPU+zG8IubpE5XDBDdL4F3a7aJMwvk2Rdl2z1BxWcr6+JNMBoIXoII9GMVFUj5/JkeSTlIIIIIsZhBBBABBBBABBBBABBBBABBBBABBBBABBBBADT0QWjoz8Tyg6ILR0Z+J5Q5WdvRmJhJUzZTziUmhKFggGlaejoYndmNuG5txbKmnGJhsVU04KGmo1zGmceSfULHjfgrDogtHRn4nlB0QWjoz8Tyi0ztaP8S5jyRqW+U5S9hlWl2n9YNtNrf8PaQ5yJd5RdygVdpgTodKQJ6WOrKs6ILR0Z+J5QdEFo6M/E8ofPw6nv1LM+NP3Qx21bZl5RcwpsktoCyitDjTCtOFYBYsbKg6ILR0Z+J5R1WfuZnFKo6402jiQSs9woB84bZfeRNLbDqbImFNEXgpKgQRqMMYZdmNqGZ5nlWaihuqSrBSTnQ92NYCOPG2RNh7r5GWoS3yyx9Z3H3J9Ee6J213X0N0lWULXkAtdxCfbQEn2D5RB25vCbaeMvLsOTUwM0N5J/eVjTt040jmZ27nELQJmyn20rUEhSFBdCo0FQAKY9sDS4rsjVJ7CPzSw7aj/K0NUy7ZIaT7cr391Jh3Yl0oSEoSEpSKBKRQAdgGUQG2m1/MENq5Eul1dwAKu40J0NdIi/w6n/1LM+NP3QJTjF0Te1zM4tgtyl0LcwUtSrtxP7OGZyrwisOief0a8flF0NLJSCRQkAkadkZxpDK4KkY5tLDM7lZSnRPP6NePyg6J5/Rrx+UPO0+8MSk0hkNBaQEl1VT9GFGmVMcMeGYhltWfW2ypxpovKABShJoVVIyPsxjR5sir3ORaPTttK+3kqHonn9GvH5QdE8/o14/KG6f3kTDACnbMdbCjdBUsYnT0Yk7N2rm3HUIXZjzaVGhWVAhIxxOEW6mTyVWm0zdK/wA/or7onn9GvH5QdE8/o14/KLL2a2s504+0potOy6rqklVajEVGA4j5jWOOY2+Q0ubQ60UKlE3ki9XlQcBTDCpKdc+yI6uS6LfSaat1uhA6J5/Rrx+UHRPP6NePyi1EW/dkudOt8n9HyhRWpGFQK0GJw98abN2pSqSE2+nkEEFVCq9hWg4CpPAUiOtkJ+i0/v4srHonn9GvH5QdE8/o14/KHNreBMv1VKWa662MlqUEXvZhj747rD2+bee5u+yuWf4IcyV2JOGPdjwrFnkyIotNpW6tlfdE8/o14/KDonn9GvH5Rbts2y1KtF15d1I95PAAcSYVWtvJt4X5ey3VtcFKWElQ7BTH5xCy5GWno9PB07sTOief0a8flB0Tz+jXj8osbZ3blqZcLK21sTCc23MzTO6eOtMDBtXtgqTcZbTLl5T9boCqGoKRTI1rWHVyXQ+k023dbornonn9GvH5QdE8/o14/KHZzb6ZbF56yphCBiVAhVBqcIZLDt5mbaDrKqpyIOBSdFDgYPLkXcR0emk6V2VL0Tz+jXj8oOief0a8flFo2ztGWFlKWFOBtvlXSCkXEVIqAfTPVJp2RMJWCK6xXrzLrQYG6VlN7tdtmJJh1DqHjfcvAoReHopFCeBwhg2WbdnbVXaHIrZYS3yaL4oXMKZceJ0yEbNy7KkyrwUKfTaj1EaRYUYHXji3FWyvFf7lH/W/8mPd85/FpfCv4wMNeqqMlMq/CMKp1eb0rh6p74N8bajLMXRWj4PDglWsA/4y+5ISO10+t1CF2Q62lSgFLLiSEAnFRFMaZx27xP8ATJr+H/UQt9MI/QHfiN/fE/to8XbJeUEkFxkKu1FRW6aVygSpJxdOxRsLeaiUkWGjKTBUlF1KiAlCz+yo5j2AxK7D2NMScnNzDqLjr150N+rdSoio4VUThwFI6rO2ZTOWKwwvBXJAoPqLFaH+h7CY27uracdZXLTKfppX6NRJBC04pGIzIoUnXA8YERTtX6djk3OyaOZKezdecVfUczQ4An595h9isRLzVhuOKbbD8i6q9dvBK2z354Yca0GUSFnb2UTDqG2ZR5SlKAVVTYCQTQn0saDGkCYzUVtfk075VENSpAqRMVA16pw74lbP2tnluoQuyXW0KUApZcSQgHMkUxpEZviSrkZUhJVdfvEVHBJPGNXTCP0B34jf3wIckpu2WPGqamUtoUtRolCSonQAVPyjyUfvtoXSl9IVTSorSFXeZNOc2TLtDrzSw3wFBUVz1NB3xMVbovknsg5C3YTTE3Lzrr7zSHZ0kIC1pBQE4owJqOtTuSIat29s84kkBR67B5JX2fRPhp7ozlt3NnpQkKlkLUAAVGtVEDEnHjnEPZEjzC1lNNppLzaAUgHBChXDOuYV741bUk0jjhCeKUXL7P5/0z3u/m7H8cfyqh7EJG9hlSpdi6K0fGnqq1h3EUl/FG8P7Z/AhbSJ5jajE2MGpn6F7QHIE91D9kxDbznGOfsFSSq4lJfu+pfFAe2lfeIfdsLDE3KONfWpeR2KTiPfl3wq7E7O86kn3Zg3lzouXjmEoF1PfeFe4RpCSrc+OxzZscnJ44+H3/Z17fTHOOayTR/OlBSiODaca+zj9mOTeOwCuQlfRYW4AQMqAoQPcFGMN2NkuF11583lSw5qjjduelT5DvMM222y3PWAlKrrrZvtq7dDoD8sIWoyS9CdssuOU67vj2XBOsMpQkJSAlKRQAZADgIR97kmnmqHxg604kJUM8eHvAPdHM1vKelRyU7LKLqMLzakEL7SK4E/3SNYlpm2XW1OoDMk0q9dvAqcPbTsw4Uqc4iMHF7n4LZM0MsOnDy+PQw2mWZqes1p78m4hLik8CpVSQfDTvMWWlIAoBQCFfbbZNU0htbCgiYljVs5A5G72YgEHs7YhEb1Fsjk5qUUHk4G4pBSo+/q/OIac0tpKmsM5dTnk93rshoysyjqvIdCQRmQOsK60I+Z1jbtuf8AMrM/fP8AMiNMjZkzaky3MzKA1LMmrbQUFFRrXGnaBX2UpmY93kPKbnJF4IKwyVLIBArRSDTGLryo89zKfdSycNr8clhUivdlUBi2Zthr8kpN+6MknqnupeIjI7y33OoxInlDgL7iKD244+8RLbEbKuS/KPzCgqZmDVZGISM6V444nhkOEUpwTs2c1mnHZx3bOraGRkFuVmXUoWpF2heLd5FTmAoXhUmEC3beYZfW20OUbTS6rnT5rVIJ9FymBJHdD/tDtDKMOBL7d5RTeBuBWFSMz2gxXlubTOKfWZYXWTS6OTaw6ormK+lWJgmymolFc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ISERUUExEUFRQSFx4XGBgXGRsdGxceHB0aGh4eGR4dISceFyAkGx0gHy8jLygpLCw4HiMyODwqQScrLCkBCQoKDgwOGg8PGi8kHyIsNCkpLC8tLzQwNTUvNTUsKTApLiosLSwsNS4vKSwqLCwsLCwsLCosLCwsKSksLCwsLP/AABEIAC8A+wMBIgACEQEDEQH/xAAbAAACAgMBAAAAAAAAAAAAAAAABgUHAgMEAf/EAEYQAAECAwUDCAYEDAcAAAAAAAECAwAEEQUSITFRBgdBExQXImGBkuEyUnGRk6EjQoLRFiQzNFRVYnJzssHwFSU1NlN0wv/EABoBAQADAQEBAAAAAAAAAAAAAAABAgMEBQb/xAAoEQACAgEDAwMEAwAAAAAAAAAAAQIRAwQSQRMhMVFhgRRxodEyM+H/2gAMAwEAAhEDEQA/AEeCCCLHlBBBBABBBBABBBBABBBEtYuys3Nn6BhSk+ueqgfaOB7qwCTfgiYyaaKlBKUlSjkEgkn2AYmLQszc+20nlZ6ZASkVUlBupH7y1Y+4CJWyZ5Bq1Y0mgJGC5pxJDY9hPXePZlEGywvkQZTd7MXA7MqRKNes6euexLY6yj2YGHKwd3DCU8ottSW0ipcmQL5AxJS16DI7V3ldgzhxsnZVDa+WeWqYmf8Alc+r2NJ9FoezHUmELeZtvyqjKsK+jSaOqH1yPqj9kHPU+zG8IubpE5XDBDdL4F3a7aJMwvk2Rdl2z1BxWcr6+JNMBoIXoII9GMVFUj5/JkeSTlIIIIIsZhBBBABBBBABBBBABBBBABBBBABBBBABBBBADT0QWjoz8Tyg6ILR0Z+J5Q5WdvRmJhJUzZTziUmhKFggGlaejoYndmNuG5txbKmnGJhsVU04KGmo1zGmceSfULHjfgrDogtHRn4nlB0QWjoz8Tyi0ztaP8S5jyRqW+U5S9hlWl2n9YNtNrf8PaQ5yJd5RdygVdpgTodKQJ6WOrKs6ILR0Z+J5QdEFo6M/E8ofPw6nv1LM+NP3Qx21bZl5RcwpsktoCyitDjTCtOFYBYsbKg6ILR0Z+J5R1WfuZnFKo6402jiQSs9woB84bZfeRNLbDqbImFNEXgpKgQRqMMYZdmNqGZ5nlWaihuqSrBSTnQ92NYCOPG2RNh7r5GWoS3yyx9Z3H3J9Ee6J213X0N0lWULXkAtdxCfbQEn2D5RB25vCbaeMvLsOTUwM0N5J/eVjTt040jmZ27nELQJmyn20rUEhSFBdCo0FQAKY9sDS4rsjVJ7CPzSw7aj/K0NUy7ZIaT7cr391Jh3Yl0oSEoSEpSKBKRQAdgGUQG2m1/MENq5Eul1dwAKu40J0NdIi/w6n/1LM+NP3QJTjF0Te1zM4tgtyl0LcwUtSrtxP7OGZyrwisOief0a8flF0NLJSCRQkAkadkZxpDK4KkY5tLDM7lZSnRPP6NePyg6J5/Rrx+UPO0+8MSk0hkNBaQEl1VT9GFGmVMcMeGYhltWfW2ypxpovKABShJoVVIyPsxjR5sir3ORaPTttK+3kqHonn9GvH5QdE8/o14/KG6f3kTDACnbMdbCjdBUsYnT0Yk7N2rm3HUIXZjzaVGhWVAhIxxOEW6mTyVWm0zdK/wA/or7onn9GvH5QdE8/o14/KLL2a2s504+0potOy6rqklVajEVGA4j5jWOOY2+Q0ubQ60UKlE3ki9XlQcBTDCpKdc+yI6uS6LfSaat1uhA6J5/Rrx+UHRPP6NePyi1EW/dkudOt8n9HyhRWpGFQK0GJw98abN2pSqSE2+nkEEFVCq9hWg4CpPAUiOtkJ+i0/v4srHonn9GvH5QdE8/o14/KHNreBMv1VKWa662MlqUEXvZhj747rD2+bee5u+yuWf4IcyV2JOGPdjwrFnkyIotNpW6tlfdE8/o14/KDonn9GvH5Rbts2y1KtF15d1I95PAAcSYVWtvJt4X5ey3VtcFKWElQ7BTH5xCy5GWno9PB07sTOief0a8flB0Tz+jXj8osbZ3blqZcLK21sTCc23MzTO6eOtMDBtXtgqTcZbTLl5T9boCqGoKRTI1rWHVyXQ+k023dbornonn9GvH5QdE8/o14/KHZzb6ZbF56yphCBiVAhVBqcIZLDt5mbaDrKqpyIOBSdFDgYPLkXcR0emk6V2VL0Tz+jXj8oOief0a8flFo2ztGWFlKWFOBtvlXSCkXEVIqAfTPVJp2RMJWCK6xXrzLrQYG6VlN7tdtmJJh1DqHjfcvAoReHopFCeBwhg2WbdnbVXaHIrZYS3yaL4oXMKZceJ0yEbNy7KkyrwUKfTaj1EaRYUYHXji3FWyvFf7lH/W/8mPd85/FpfCv4wMNeqqMlMq/CMKp1eb0rh6p74N8bajLMXRWj4PDglWsA/4y+5ISO10+t1CF2Q62lSgFLLiSEAnFRFMaZx27xP8ATJr+H/UQt9MI/QHfiN/fE/to8XbJeUEkFxkKu1FRW6aVygSpJxdOxRsLeaiUkWGjKTBUlF1KiAlCz+yo5j2AxK7D2NMScnNzDqLjr150N+rdSoio4VUThwFI6rO2ZTOWKwwvBXJAoPqLFaH+h7CY27uracdZXLTKfppX6NRJBC04pGIzIoUnXA8YERTtX6djk3OyaOZKezdecVfUczQ4An595h9isRLzVhuOKbbD8i6q9dvBK2z354Yca0GUSFnb2UTDqG2ZR5SlKAVVTYCQTQn0saDGkCYzUVtfk075VENSpAqRMVA16pw74lbP2tnluoQuyXW0KUApZcSQgHMkUxpEZviSrkZUhJVdfvEVHBJPGNXTCP0B34jf3wIckpu2WPGqamUtoUtRolCSonQAVPyjyUfvtoXSl9IVTSorSFXeZNOc2TLtDrzSw3wFBUVz1NB3xMVbovknsg5C3YTTE3Lzrr7zSHZ0kIC1pBQE4owJqOtTuSIat29s84kkBR67B5JX2fRPhp7ozlt3NnpQkKlkLUAAVGtVEDEnHjnEPZEjzC1lNNppLzaAUgHBChXDOuYV741bUk0jjhCeKUXL7P5/0z3u/m7H8cfyqh7EJG9hlSpdi6K0fGnqq1h3EUl/FG8P7Z/AhbSJ5jajE2MGpn6F7QHIE91D9kxDbznGOfsFSSq4lJfu+pfFAe2lfeIfdsLDE3KONfWpeR2KTiPfl3wq7E7O86kn3Zg3lzouXjmEoF1PfeFe4RpCSrc+OxzZscnJ44+H3/Z17fTHOOayTR/OlBSiODaca+zj9mOTeOwCuQlfRYW4AQMqAoQPcFGMN2NkuF11583lSw5qjjduelT5DvMM222y3PWAlKrrrZvtq7dDoD8sIWoyS9CdssuOU67vj2XBOsMpQkJSAlKRQAZADgIR97kmnmqHxg604kJUM8eHvAPdHM1vKelRyU7LKLqMLzakEL7SK4E/3SNYlpm2XW1OoDMk0q9dvAqcPbTsw4Uqc4iMHF7n4LZM0MsOnDy+PQw2mWZqes1p78m4hLik8CpVSQfDTvMWWlIAoBQCFfbbZNU0htbCgiYljVs5A5G72YgEHs7YhEb1Fsjk5qUUHk4G4pBSo+/q/OIac0tpKmsM5dTnk93rshoysyjqvIdCQRmQOsK60I+Z1jbtuf8AMrM/fP8AMiNMjZkzaky3MzKA1LMmrbQUFFRrXGnaBX2UpmY93kPKbnJF4IKwyVLIBArRSDTGLryo89zKfdSycNr8clhUivdlUBi2Zthr8kpN+6MknqnupeIjI7y33OoxInlDgL7iKD244+8RLbEbKuS/KPzCgqZmDVZGISM6V444nhkOEUpwTs2c1mnHZx3bOraGRkFuVmXUoWpF2heLd5FTmAoXhUmEC3beYZfW20OUbTS6rnT5rVIJ9FymBJHdD/tDtDKMOBL7d5RTeBuBWFSMz2gxXlubTOKfWZYXWTS6OTaw6ormK+lWJgmymolFc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19600" y="5791200"/>
            <a:ext cx="4724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242" y="1005360"/>
            <a:ext cx="6595809" cy="2360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8375" y="27513"/>
            <a:ext cx="6377940" cy="1293028"/>
          </a:xfrm>
        </p:spPr>
        <p:txBody>
          <a:bodyPr/>
          <a:lstStyle/>
          <a:p>
            <a:r>
              <a:rPr lang="en-US" dirty="0" smtClean="0"/>
              <a:t>Last Rule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85800"/>
            <a:ext cx="3867150" cy="3038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418" y="1252163"/>
            <a:ext cx="3862338" cy="3010962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1480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Cooper Black</vt:lpstr>
      <vt:lpstr>Vapor Trail</vt:lpstr>
      <vt:lpstr>PowerPoint Presentation</vt:lpstr>
      <vt:lpstr>Last Rule</vt:lpstr>
    </vt:vector>
  </TitlesOfParts>
  <Company>Staples,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Larry Vannata</dc:creator>
  <cp:lastModifiedBy>Larry Vannata</cp:lastModifiedBy>
  <cp:revision>89</cp:revision>
  <dcterms:created xsi:type="dcterms:W3CDTF">2013-05-29T15:32:19Z</dcterms:created>
  <dcterms:modified xsi:type="dcterms:W3CDTF">2015-10-17T19:07:09Z</dcterms:modified>
</cp:coreProperties>
</file>